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580" r:id="rId3"/>
    <p:sldId id="257" r:id="rId4"/>
    <p:sldId id="263" r:id="rId5"/>
    <p:sldId id="268" r:id="rId6"/>
    <p:sldId id="269" r:id="rId7"/>
    <p:sldId id="560" r:id="rId8"/>
    <p:sldId id="561" r:id="rId9"/>
    <p:sldId id="562" r:id="rId10"/>
    <p:sldId id="529" r:id="rId11"/>
    <p:sldId id="575" r:id="rId12"/>
    <p:sldId id="579" r:id="rId13"/>
    <p:sldId id="576" r:id="rId14"/>
    <p:sldId id="563" r:id="rId15"/>
    <p:sldId id="565" r:id="rId16"/>
    <p:sldId id="582" r:id="rId17"/>
    <p:sldId id="564" r:id="rId18"/>
    <p:sldId id="566" r:id="rId19"/>
    <p:sldId id="567" r:id="rId20"/>
    <p:sldId id="568" r:id="rId21"/>
    <p:sldId id="577" r:id="rId22"/>
    <p:sldId id="583" r:id="rId23"/>
    <p:sldId id="570" r:id="rId24"/>
    <p:sldId id="571" r:id="rId25"/>
    <p:sldId id="572" r:id="rId26"/>
    <p:sldId id="573" r:id="rId27"/>
    <p:sldId id="574" r:id="rId28"/>
    <p:sldId id="578" r:id="rId29"/>
    <p:sldId id="470" r:id="rId30"/>
    <p:sldId id="403" r:id="rId31"/>
    <p:sldId id="262" r:id="rId32"/>
  </p:sldIdLst>
  <p:sldSz cx="12192000" cy="6858000"/>
  <p:notesSz cx="7010400" cy="9236075"/>
  <p:embeddedFontLst>
    <p:embeddedFont>
      <p:font typeface="Cambria" panose="02040503050406030204" pitchFamily="18" charset="0"/>
      <p:regular r:id="rId34"/>
      <p:bold r:id="rId35"/>
      <p:italic r:id="rId36"/>
      <p:boldItalic r:id="rId37"/>
    </p:embeddedFont>
    <p:embeddedFont>
      <p:font typeface="Tahoma" panose="020B0604030504040204" pitchFamily="34" charset="0"/>
      <p:regular r:id="rId38"/>
      <p:bold r:id="rId39"/>
    </p:embeddedFont>
    <p:embeddedFont>
      <p:font typeface="Calibri" panose="020F0502020204030204" pitchFamily="34" charset="0"/>
      <p:regular r:id="rId40"/>
      <p:bold r:id="rId41"/>
      <p:italic r:id="rId42"/>
      <p:boldItalic r:id="rId4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DBA"/>
    <a:srgbClr val="E00E9A"/>
    <a:srgbClr val="AC0000"/>
    <a:srgbClr val="C40025"/>
    <a:srgbClr val="E30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1" autoAdjust="0"/>
    <p:restoredTop sz="88832" autoAdjust="0"/>
  </p:normalViewPr>
  <p:slideViewPr>
    <p:cSldViewPr snapToGrid="0">
      <p:cViewPr varScale="1">
        <p:scale>
          <a:sx n="80" d="100"/>
          <a:sy n="80" d="100"/>
        </p:scale>
        <p:origin x="402" y="96"/>
      </p:cViewPr>
      <p:guideLst>
        <p:guide orient="horz" pos="2160"/>
        <p:guide pos="3840"/>
      </p:guideLst>
    </p:cSldViewPr>
  </p:slideViewPr>
  <p:outlineViewPr>
    <p:cViewPr>
      <p:scale>
        <a:sx n="33" d="100"/>
        <a:sy n="33" d="100"/>
      </p:scale>
      <p:origin x="0" y="-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E99BF-A683-4716-A04B-AF88CE5F604C}"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MX"/>
        </a:p>
      </dgm:t>
    </dgm:pt>
    <dgm:pt modelId="{79031333-F473-4C6F-83F2-094281CA19C4}">
      <dgm:prSet phldrT="[Texto]"/>
      <dgm:spPr/>
      <dgm:t>
        <a:bodyPr/>
        <a:lstStyle/>
        <a:p>
          <a:r>
            <a:rPr lang="es-MX" dirty="0" err="1"/>
            <a:t>Eucharist</a:t>
          </a:r>
          <a:endParaRPr lang="es-MX" dirty="0"/>
        </a:p>
      </dgm:t>
    </dgm:pt>
    <dgm:pt modelId="{CDA8030D-88E5-4AD2-B593-1387CBBA34B5}" type="parTrans" cxnId="{6A4A8151-7647-4ED4-B533-FF74380448A3}">
      <dgm:prSet/>
      <dgm:spPr/>
      <dgm:t>
        <a:bodyPr/>
        <a:lstStyle/>
        <a:p>
          <a:endParaRPr lang="es-MX"/>
        </a:p>
      </dgm:t>
    </dgm:pt>
    <dgm:pt modelId="{29ED3644-897E-4625-B5FB-01F59BB4534A}" type="sibTrans" cxnId="{6A4A8151-7647-4ED4-B533-FF74380448A3}">
      <dgm:prSet/>
      <dgm:spPr/>
      <dgm:t>
        <a:bodyPr/>
        <a:lstStyle/>
        <a:p>
          <a:endParaRPr lang="es-MX"/>
        </a:p>
      </dgm:t>
    </dgm:pt>
    <dgm:pt modelId="{EE46B78F-C184-4C7A-BAAD-1479004C455E}">
      <dgm:prSet phldrT="[Texto]"/>
      <dgm:spPr/>
      <dgm:t>
        <a:bodyPr anchor="t"/>
        <a:lstStyle/>
        <a:p>
          <a:pPr algn="ctr"/>
          <a:r>
            <a:rPr lang="es-MX" dirty="0"/>
            <a:t>Word</a:t>
          </a:r>
        </a:p>
      </dgm:t>
    </dgm:pt>
    <dgm:pt modelId="{E088399F-3C02-4A43-9E75-9A1C5D2B198D}" type="parTrans" cxnId="{38C2CF38-9F7B-4677-8B89-C0465E9F687A}">
      <dgm:prSet/>
      <dgm:spPr/>
      <dgm:t>
        <a:bodyPr/>
        <a:lstStyle/>
        <a:p>
          <a:endParaRPr lang="es-MX"/>
        </a:p>
      </dgm:t>
    </dgm:pt>
    <dgm:pt modelId="{C6B57B26-CD25-46FB-8ABB-E38DF3D54EB2}" type="sibTrans" cxnId="{38C2CF38-9F7B-4677-8B89-C0465E9F687A}">
      <dgm:prSet/>
      <dgm:spPr/>
      <dgm:t>
        <a:bodyPr/>
        <a:lstStyle/>
        <a:p>
          <a:endParaRPr lang="es-MX"/>
        </a:p>
      </dgm:t>
    </dgm:pt>
    <dgm:pt modelId="{EF1BEDFA-39B3-4854-AB71-5F4481618B71}">
      <dgm:prSet phldrT="[Texto]"/>
      <dgm:spPr/>
      <dgm:t>
        <a:bodyPr/>
        <a:lstStyle/>
        <a:p>
          <a:pPr algn="r"/>
          <a:r>
            <a:rPr lang="es-MX" dirty="0" err="1"/>
            <a:t>Worship</a:t>
          </a:r>
          <a:endParaRPr lang="es-MX" dirty="0"/>
        </a:p>
      </dgm:t>
    </dgm:pt>
    <dgm:pt modelId="{2CF9FF51-ED52-48DD-A579-1D4163E3441C}" type="parTrans" cxnId="{F8FBEE73-F6E5-42EF-8876-B6BA2EB4CE12}">
      <dgm:prSet/>
      <dgm:spPr/>
      <dgm:t>
        <a:bodyPr/>
        <a:lstStyle/>
        <a:p>
          <a:endParaRPr lang="es-MX"/>
        </a:p>
      </dgm:t>
    </dgm:pt>
    <dgm:pt modelId="{76550C21-471C-4ABB-99ED-457144B67B26}" type="sibTrans" cxnId="{F8FBEE73-F6E5-42EF-8876-B6BA2EB4CE12}">
      <dgm:prSet/>
      <dgm:spPr/>
      <dgm:t>
        <a:bodyPr/>
        <a:lstStyle/>
        <a:p>
          <a:endParaRPr lang="es-MX"/>
        </a:p>
      </dgm:t>
    </dgm:pt>
    <dgm:pt modelId="{EE8B4D6D-FA44-4267-AD05-212F4B81C92B}">
      <dgm:prSet phldrT="[Texto]"/>
      <dgm:spPr/>
      <dgm:t>
        <a:bodyPr anchor="b"/>
        <a:lstStyle/>
        <a:p>
          <a:r>
            <a:rPr lang="es-MX" dirty="0" err="1"/>
            <a:t>Community</a:t>
          </a:r>
          <a:endParaRPr lang="es-MX" dirty="0"/>
        </a:p>
      </dgm:t>
    </dgm:pt>
    <dgm:pt modelId="{1555FDC4-C960-479E-AADA-E39D02680E27}" type="parTrans" cxnId="{A309B24E-3ACF-4054-A0D3-C73A72CBA339}">
      <dgm:prSet/>
      <dgm:spPr/>
      <dgm:t>
        <a:bodyPr/>
        <a:lstStyle/>
        <a:p>
          <a:endParaRPr lang="es-MX"/>
        </a:p>
      </dgm:t>
    </dgm:pt>
    <dgm:pt modelId="{2FB6A8A0-AFEF-44EB-9650-1B878D0B33DF}" type="sibTrans" cxnId="{A309B24E-3ACF-4054-A0D3-C73A72CBA339}">
      <dgm:prSet/>
      <dgm:spPr/>
      <dgm:t>
        <a:bodyPr/>
        <a:lstStyle/>
        <a:p>
          <a:endParaRPr lang="es-MX"/>
        </a:p>
      </dgm:t>
    </dgm:pt>
    <dgm:pt modelId="{9C76C208-3899-4939-B2AF-D666D124880E}">
      <dgm:prSet phldrT="[Texto]"/>
      <dgm:spPr/>
      <dgm:t>
        <a:bodyPr/>
        <a:lstStyle/>
        <a:p>
          <a:pPr algn="l"/>
          <a:r>
            <a:rPr lang="es-MX" dirty="0" err="1"/>
            <a:t>Service</a:t>
          </a:r>
          <a:endParaRPr lang="es-MX" dirty="0"/>
        </a:p>
      </dgm:t>
    </dgm:pt>
    <dgm:pt modelId="{980463DE-6173-45B8-897B-A85E75415ADA}" type="parTrans" cxnId="{8E4967FC-D24B-4BD0-989E-C65395F1CCF5}">
      <dgm:prSet/>
      <dgm:spPr/>
      <dgm:t>
        <a:bodyPr/>
        <a:lstStyle/>
        <a:p>
          <a:endParaRPr lang="es-MX"/>
        </a:p>
      </dgm:t>
    </dgm:pt>
    <dgm:pt modelId="{40AE58D9-ACBD-4A03-AC8A-8EB9CB1F6342}" type="sibTrans" cxnId="{8E4967FC-D24B-4BD0-989E-C65395F1CCF5}">
      <dgm:prSet/>
      <dgm:spPr/>
      <dgm:t>
        <a:bodyPr/>
        <a:lstStyle/>
        <a:p>
          <a:endParaRPr lang="es-MX"/>
        </a:p>
      </dgm:t>
    </dgm:pt>
    <dgm:pt modelId="{5263B70A-9249-4585-8855-71B45D4944FE}" type="pres">
      <dgm:prSet presAssocID="{4F4E99BF-A683-4716-A04B-AF88CE5F604C}" presName="composite" presStyleCnt="0">
        <dgm:presLayoutVars>
          <dgm:chMax val="1"/>
          <dgm:dir/>
          <dgm:resizeHandles val="exact"/>
        </dgm:presLayoutVars>
      </dgm:prSet>
      <dgm:spPr/>
      <dgm:t>
        <a:bodyPr/>
        <a:lstStyle/>
        <a:p>
          <a:endParaRPr lang="en-US"/>
        </a:p>
      </dgm:t>
    </dgm:pt>
    <dgm:pt modelId="{8A99D2A4-0CF6-4464-913B-31B486C10C40}" type="pres">
      <dgm:prSet presAssocID="{4F4E99BF-A683-4716-A04B-AF88CE5F604C}" presName="radial" presStyleCnt="0">
        <dgm:presLayoutVars>
          <dgm:animLvl val="ctr"/>
        </dgm:presLayoutVars>
      </dgm:prSet>
      <dgm:spPr/>
    </dgm:pt>
    <dgm:pt modelId="{92629A7F-309D-4FB9-9455-07C022AB9BBE}" type="pres">
      <dgm:prSet presAssocID="{79031333-F473-4C6F-83F2-094281CA19C4}" presName="centerShape" presStyleLbl="vennNode1" presStyleIdx="0" presStyleCnt="5" custScaleX="135467" custScaleY="130654"/>
      <dgm:spPr/>
      <dgm:t>
        <a:bodyPr/>
        <a:lstStyle/>
        <a:p>
          <a:endParaRPr lang="en-US"/>
        </a:p>
      </dgm:t>
    </dgm:pt>
    <dgm:pt modelId="{26F621CA-EEC3-4082-A6E1-FBCA967CB0BF}" type="pres">
      <dgm:prSet presAssocID="{EE46B78F-C184-4C7A-BAAD-1479004C455E}" presName="node" presStyleLbl="vennNode1" presStyleIdx="1" presStyleCnt="5" custScaleX="234216" custScaleY="132439" custRadScaleRad="90411" custRadScaleInc="-827">
        <dgm:presLayoutVars>
          <dgm:bulletEnabled val="1"/>
        </dgm:presLayoutVars>
      </dgm:prSet>
      <dgm:spPr/>
      <dgm:t>
        <a:bodyPr/>
        <a:lstStyle/>
        <a:p>
          <a:endParaRPr lang="en-US"/>
        </a:p>
      </dgm:t>
    </dgm:pt>
    <dgm:pt modelId="{29C128EB-4AD0-48D0-AC31-080836DB9A8C}" type="pres">
      <dgm:prSet presAssocID="{EF1BEDFA-39B3-4854-AB71-5F4481618B71}" presName="node" presStyleLbl="vennNode1" presStyleIdx="2" presStyleCnt="5" custScaleX="164936" custScaleY="199130" custRadScaleRad="129224" custRadScaleInc="643">
        <dgm:presLayoutVars>
          <dgm:bulletEnabled val="1"/>
        </dgm:presLayoutVars>
      </dgm:prSet>
      <dgm:spPr/>
      <dgm:t>
        <a:bodyPr/>
        <a:lstStyle/>
        <a:p>
          <a:endParaRPr lang="en-US"/>
        </a:p>
      </dgm:t>
    </dgm:pt>
    <dgm:pt modelId="{F54B48CF-66B8-49AA-A406-8BC844EEFE66}" type="pres">
      <dgm:prSet presAssocID="{EE8B4D6D-FA44-4267-AD05-212F4B81C92B}" presName="node" presStyleLbl="vennNode1" presStyleIdx="3" presStyleCnt="5" custScaleX="234216" custScaleY="105162" custRadScaleRad="86489" custRadScaleInc="144">
        <dgm:presLayoutVars>
          <dgm:bulletEnabled val="1"/>
        </dgm:presLayoutVars>
      </dgm:prSet>
      <dgm:spPr/>
      <dgm:t>
        <a:bodyPr/>
        <a:lstStyle/>
        <a:p>
          <a:endParaRPr lang="en-US"/>
        </a:p>
      </dgm:t>
    </dgm:pt>
    <dgm:pt modelId="{9F044474-510D-4260-A7DE-3910DDCE6BCB}" type="pres">
      <dgm:prSet presAssocID="{9C76C208-3899-4939-B2AF-D666D124880E}" presName="node" presStyleLbl="vennNode1" presStyleIdx="4" presStyleCnt="5" custScaleX="152628" custScaleY="188932" custRadScaleRad="127368" custRadScaleInc="-652">
        <dgm:presLayoutVars>
          <dgm:bulletEnabled val="1"/>
        </dgm:presLayoutVars>
      </dgm:prSet>
      <dgm:spPr/>
      <dgm:t>
        <a:bodyPr/>
        <a:lstStyle/>
        <a:p>
          <a:endParaRPr lang="en-US"/>
        </a:p>
      </dgm:t>
    </dgm:pt>
  </dgm:ptLst>
  <dgm:cxnLst>
    <dgm:cxn modelId="{40DBE014-E133-482A-BE71-7C7B0550956C}" type="presOf" srcId="{79031333-F473-4C6F-83F2-094281CA19C4}" destId="{92629A7F-309D-4FB9-9455-07C022AB9BBE}" srcOrd="0" destOrd="0" presId="urn:microsoft.com/office/officeart/2005/8/layout/radial3"/>
    <dgm:cxn modelId="{91FF7D17-9B6E-49A2-A552-66A002D0D36A}" type="presOf" srcId="{9C76C208-3899-4939-B2AF-D666D124880E}" destId="{9F044474-510D-4260-A7DE-3910DDCE6BCB}" srcOrd="0" destOrd="0" presId="urn:microsoft.com/office/officeart/2005/8/layout/radial3"/>
    <dgm:cxn modelId="{11B492F2-81CD-421E-8DA8-401FEBC27ED8}" type="presOf" srcId="{EE8B4D6D-FA44-4267-AD05-212F4B81C92B}" destId="{F54B48CF-66B8-49AA-A406-8BC844EEFE66}" srcOrd="0" destOrd="0" presId="urn:microsoft.com/office/officeart/2005/8/layout/radial3"/>
    <dgm:cxn modelId="{38C2CF38-9F7B-4677-8B89-C0465E9F687A}" srcId="{79031333-F473-4C6F-83F2-094281CA19C4}" destId="{EE46B78F-C184-4C7A-BAAD-1479004C455E}" srcOrd="0" destOrd="0" parTransId="{E088399F-3C02-4A43-9E75-9A1C5D2B198D}" sibTransId="{C6B57B26-CD25-46FB-8ABB-E38DF3D54EB2}"/>
    <dgm:cxn modelId="{A309B24E-3ACF-4054-A0D3-C73A72CBA339}" srcId="{79031333-F473-4C6F-83F2-094281CA19C4}" destId="{EE8B4D6D-FA44-4267-AD05-212F4B81C92B}" srcOrd="2" destOrd="0" parTransId="{1555FDC4-C960-479E-AADA-E39D02680E27}" sibTransId="{2FB6A8A0-AFEF-44EB-9650-1B878D0B33DF}"/>
    <dgm:cxn modelId="{FEA397DD-2814-449D-ADA0-393091EA9384}" type="presOf" srcId="{EF1BEDFA-39B3-4854-AB71-5F4481618B71}" destId="{29C128EB-4AD0-48D0-AC31-080836DB9A8C}" srcOrd="0" destOrd="0" presId="urn:microsoft.com/office/officeart/2005/8/layout/radial3"/>
    <dgm:cxn modelId="{67144539-1499-4D39-8B9A-8B314B05D056}" type="presOf" srcId="{4F4E99BF-A683-4716-A04B-AF88CE5F604C}" destId="{5263B70A-9249-4585-8855-71B45D4944FE}" srcOrd="0" destOrd="0" presId="urn:microsoft.com/office/officeart/2005/8/layout/radial3"/>
    <dgm:cxn modelId="{F8FBEE73-F6E5-42EF-8876-B6BA2EB4CE12}" srcId="{79031333-F473-4C6F-83F2-094281CA19C4}" destId="{EF1BEDFA-39B3-4854-AB71-5F4481618B71}" srcOrd="1" destOrd="0" parTransId="{2CF9FF51-ED52-48DD-A579-1D4163E3441C}" sibTransId="{76550C21-471C-4ABB-99ED-457144B67B26}"/>
    <dgm:cxn modelId="{6A4A8151-7647-4ED4-B533-FF74380448A3}" srcId="{4F4E99BF-A683-4716-A04B-AF88CE5F604C}" destId="{79031333-F473-4C6F-83F2-094281CA19C4}" srcOrd="0" destOrd="0" parTransId="{CDA8030D-88E5-4AD2-B593-1387CBBA34B5}" sibTransId="{29ED3644-897E-4625-B5FB-01F59BB4534A}"/>
    <dgm:cxn modelId="{8E4967FC-D24B-4BD0-989E-C65395F1CCF5}" srcId="{79031333-F473-4C6F-83F2-094281CA19C4}" destId="{9C76C208-3899-4939-B2AF-D666D124880E}" srcOrd="3" destOrd="0" parTransId="{980463DE-6173-45B8-897B-A85E75415ADA}" sibTransId="{40AE58D9-ACBD-4A03-AC8A-8EB9CB1F6342}"/>
    <dgm:cxn modelId="{FD722B0D-E78F-4C0D-8BA6-4490EC122838}" type="presOf" srcId="{EE46B78F-C184-4C7A-BAAD-1479004C455E}" destId="{26F621CA-EEC3-4082-A6E1-FBCA967CB0BF}" srcOrd="0" destOrd="0" presId="urn:microsoft.com/office/officeart/2005/8/layout/radial3"/>
    <dgm:cxn modelId="{69228BD6-6CCA-4030-B34F-0A2E97A988E1}" type="presParOf" srcId="{5263B70A-9249-4585-8855-71B45D4944FE}" destId="{8A99D2A4-0CF6-4464-913B-31B486C10C40}" srcOrd="0" destOrd="0" presId="urn:microsoft.com/office/officeart/2005/8/layout/radial3"/>
    <dgm:cxn modelId="{55A1F37C-5DB9-47F1-BC9A-A76BCD07E379}" type="presParOf" srcId="{8A99D2A4-0CF6-4464-913B-31B486C10C40}" destId="{92629A7F-309D-4FB9-9455-07C022AB9BBE}" srcOrd="0" destOrd="0" presId="urn:microsoft.com/office/officeart/2005/8/layout/radial3"/>
    <dgm:cxn modelId="{AD4245D1-879E-4E3A-8407-79382E5B8D87}" type="presParOf" srcId="{8A99D2A4-0CF6-4464-913B-31B486C10C40}" destId="{26F621CA-EEC3-4082-A6E1-FBCA967CB0BF}" srcOrd="1" destOrd="0" presId="urn:microsoft.com/office/officeart/2005/8/layout/radial3"/>
    <dgm:cxn modelId="{3F8D02E8-B39E-4EE8-9C31-CF8239A28F42}" type="presParOf" srcId="{8A99D2A4-0CF6-4464-913B-31B486C10C40}" destId="{29C128EB-4AD0-48D0-AC31-080836DB9A8C}" srcOrd="2" destOrd="0" presId="urn:microsoft.com/office/officeart/2005/8/layout/radial3"/>
    <dgm:cxn modelId="{D7523698-C4B7-4606-8B0C-27894D56525B}" type="presParOf" srcId="{8A99D2A4-0CF6-4464-913B-31B486C10C40}" destId="{F54B48CF-66B8-49AA-A406-8BC844EEFE66}" srcOrd="3" destOrd="0" presId="urn:microsoft.com/office/officeart/2005/8/layout/radial3"/>
    <dgm:cxn modelId="{D011E39F-5B49-4B7B-BD30-04F78DA01FF4}" type="presParOf" srcId="{8A99D2A4-0CF6-4464-913B-31B486C10C40}" destId="{9F044474-510D-4260-A7DE-3910DDCE6BC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E99BF-A683-4716-A04B-AF88CE5F604C}"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MX"/>
        </a:p>
      </dgm:t>
    </dgm:pt>
    <dgm:pt modelId="{79031333-F473-4C6F-83F2-094281CA19C4}">
      <dgm:prSet phldrT="[Texto]"/>
      <dgm:spPr/>
      <dgm:t>
        <a:bodyPr/>
        <a:lstStyle/>
        <a:p>
          <a:r>
            <a:rPr lang="en-US" noProof="0" dirty="0"/>
            <a:t>Spirit</a:t>
          </a:r>
        </a:p>
      </dgm:t>
    </dgm:pt>
    <dgm:pt modelId="{CDA8030D-88E5-4AD2-B593-1387CBBA34B5}" type="parTrans" cxnId="{6A4A8151-7647-4ED4-B533-FF74380448A3}">
      <dgm:prSet/>
      <dgm:spPr/>
      <dgm:t>
        <a:bodyPr/>
        <a:lstStyle/>
        <a:p>
          <a:endParaRPr lang="es-MX"/>
        </a:p>
      </dgm:t>
    </dgm:pt>
    <dgm:pt modelId="{29ED3644-897E-4625-B5FB-01F59BB4534A}" type="sibTrans" cxnId="{6A4A8151-7647-4ED4-B533-FF74380448A3}">
      <dgm:prSet/>
      <dgm:spPr/>
      <dgm:t>
        <a:bodyPr/>
        <a:lstStyle/>
        <a:p>
          <a:endParaRPr lang="es-MX"/>
        </a:p>
      </dgm:t>
    </dgm:pt>
    <dgm:pt modelId="{D3754CEB-837B-4F72-931A-5C893844B10F}">
      <dgm:prSet phldrT="[Texto]" custT="1"/>
      <dgm:spPr/>
      <dgm:t>
        <a:bodyPr anchor="ctr"/>
        <a:lstStyle/>
        <a:p>
          <a:pPr algn="ctr"/>
          <a:r>
            <a:rPr lang="en-US" sz="1600" b="0" i="0" dirty="0"/>
            <a:t>Joy</a:t>
          </a:r>
          <a:endParaRPr lang="es-MX" sz="1600" dirty="0"/>
        </a:p>
      </dgm:t>
    </dgm:pt>
    <dgm:pt modelId="{CE0841A8-F911-44A1-8E3E-6CB4E3C39763}" type="parTrans" cxnId="{7432DF28-25B7-4ACD-B5B3-A386ED6E5149}">
      <dgm:prSet/>
      <dgm:spPr/>
      <dgm:t>
        <a:bodyPr/>
        <a:lstStyle/>
        <a:p>
          <a:endParaRPr lang="es-MX"/>
        </a:p>
      </dgm:t>
    </dgm:pt>
    <dgm:pt modelId="{046AFCEE-2DB5-4B70-9433-B21271121B28}" type="sibTrans" cxnId="{7432DF28-25B7-4ACD-B5B3-A386ED6E5149}">
      <dgm:prSet/>
      <dgm:spPr/>
      <dgm:t>
        <a:bodyPr/>
        <a:lstStyle/>
        <a:p>
          <a:endParaRPr lang="es-MX"/>
        </a:p>
      </dgm:t>
    </dgm:pt>
    <dgm:pt modelId="{808C8164-414A-4F61-BE68-BB76FB585554}">
      <dgm:prSet phldrT="[Texto]" custT="1"/>
      <dgm:spPr/>
      <dgm:t>
        <a:bodyPr anchor="ctr"/>
        <a:lstStyle/>
        <a:p>
          <a:pPr algn="ctr"/>
          <a:r>
            <a:rPr lang="en-US" sz="1600" b="0" i="0" dirty="0"/>
            <a:t>Peace</a:t>
          </a:r>
          <a:endParaRPr lang="es-MX" sz="1600" dirty="0"/>
        </a:p>
      </dgm:t>
    </dgm:pt>
    <dgm:pt modelId="{0E9170CE-2DC4-48CD-A0EB-557E8248377C}" type="parTrans" cxnId="{C99C5AB1-B452-4A0E-B089-98967FC62F84}">
      <dgm:prSet/>
      <dgm:spPr/>
      <dgm:t>
        <a:bodyPr/>
        <a:lstStyle/>
        <a:p>
          <a:endParaRPr lang="es-MX"/>
        </a:p>
      </dgm:t>
    </dgm:pt>
    <dgm:pt modelId="{383F9C0B-9D8F-4899-8462-E119B06C5FDF}" type="sibTrans" cxnId="{C99C5AB1-B452-4A0E-B089-98967FC62F84}">
      <dgm:prSet/>
      <dgm:spPr/>
      <dgm:t>
        <a:bodyPr/>
        <a:lstStyle/>
        <a:p>
          <a:endParaRPr lang="es-MX"/>
        </a:p>
      </dgm:t>
    </dgm:pt>
    <dgm:pt modelId="{1221E4BA-B056-49B6-BAE9-8ADF1CD1A370}">
      <dgm:prSet phldrT="[Texto]" custT="1"/>
      <dgm:spPr/>
      <dgm:t>
        <a:bodyPr anchor="ctr"/>
        <a:lstStyle/>
        <a:p>
          <a:pPr algn="ctr"/>
          <a:r>
            <a:rPr lang="en-US" sz="1600" b="0" i="0" dirty="0"/>
            <a:t>Patience</a:t>
          </a:r>
          <a:endParaRPr lang="es-MX" sz="1600" dirty="0"/>
        </a:p>
      </dgm:t>
    </dgm:pt>
    <dgm:pt modelId="{64C7ED71-E1AB-4177-9561-263360C87CF0}" type="parTrans" cxnId="{DEE0A1A5-8B47-4DAF-9325-84830D2B2841}">
      <dgm:prSet/>
      <dgm:spPr/>
      <dgm:t>
        <a:bodyPr/>
        <a:lstStyle/>
        <a:p>
          <a:endParaRPr lang="es-MX"/>
        </a:p>
      </dgm:t>
    </dgm:pt>
    <dgm:pt modelId="{E0A67889-575F-4733-BD6C-BE45E12CB030}" type="sibTrans" cxnId="{DEE0A1A5-8B47-4DAF-9325-84830D2B2841}">
      <dgm:prSet/>
      <dgm:spPr/>
      <dgm:t>
        <a:bodyPr/>
        <a:lstStyle/>
        <a:p>
          <a:endParaRPr lang="es-MX"/>
        </a:p>
      </dgm:t>
    </dgm:pt>
    <dgm:pt modelId="{62F279DB-B0E5-469B-B1DF-9DF215C7F5AB}">
      <dgm:prSet phldrT="[Texto]" custT="1"/>
      <dgm:spPr/>
      <dgm:t>
        <a:bodyPr anchor="ctr"/>
        <a:lstStyle/>
        <a:p>
          <a:pPr algn="ctr"/>
          <a:r>
            <a:rPr lang="en-US" sz="1600" b="0" i="0" dirty="0"/>
            <a:t>Kindness</a:t>
          </a:r>
          <a:endParaRPr lang="es-MX" sz="1600" dirty="0"/>
        </a:p>
      </dgm:t>
    </dgm:pt>
    <dgm:pt modelId="{3FC8212F-2237-4AEB-8604-A340759BDBCE}" type="parTrans" cxnId="{BBFE3465-34CB-48BA-9874-8448B55CA03F}">
      <dgm:prSet/>
      <dgm:spPr/>
      <dgm:t>
        <a:bodyPr/>
        <a:lstStyle/>
        <a:p>
          <a:endParaRPr lang="es-MX"/>
        </a:p>
      </dgm:t>
    </dgm:pt>
    <dgm:pt modelId="{4959F637-92CB-4E17-AAFF-D1CD6E887B5D}" type="sibTrans" cxnId="{BBFE3465-34CB-48BA-9874-8448B55CA03F}">
      <dgm:prSet/>
      <dgm:spPr/>
      <dgm:t>
        <a:bodyPr/>
        <a:lstStyle/>
        <a:p>
          <a:endParaRPr lang="es-MX"/>
        </a:p>
      </dgm:t>
    </dgm:pt>
    <dgm:pt modelId="{871AB733-D5DA-4A72-91D4-62E39E980873}">
      <dgm:prSet phldrT="[Texto]" custT="1"/>
      <dgm:spPr/>
      <dgm:t>
        <a:bodyPr anchor="ctr"/>
        <a:lstStyle/>
        <a:p>
          <a:pPr algn="ctr"/>
          <a:r>
            <a:rPr lang="en-US" sz="1600" b="0" i="0" dirty="0" err="1"/>
            <a:t>Gener-osity</a:t>
          </a:r>
          <a:endParaRPr lang="es-MX" sz="1600" dirty="0"/>
        </a:p>
      </dgm:t>
    </dgm:pt>
    <dgm:pt modelId="{C7808758-4CC8-4F31-B000-C88DAA9D8005}" type="parTrans" cxnId="{2446742C-469C-440D-AA90-91D1B60091F2}">
      <dgm:prSet/>
      <dgm:spPr/>
      <dgm:t>
        <a:bodyPr/>
        <a:lstStyle/>
        <a:p>
          <a:endParaRPr lang="es-MX"/>
        </a:p>
      </dgm:t>
    </dgm:pt>
    <dgm:pt modelId="{4EE2712F-8B48-4F66-B1D5-FB2DA01C2F85}" type="sibTrans" cxnId="{2446742C-469C-440D-AA90-91D1B60091F2}">
      <dgm:prSet/>
      <dgm:spPr/>
      <dgm:t>
        <a:bodyPr/>
        <a:lstStyle/>
        <a:p>
          <a:endParaRPr lang="es-MX"/>
        </a:p>
      </dgm:t>
    </dgm:pt>
    <dgm:pt modelId="{6CEF4805-BEE3-42E0-A302-C40DA6901E18}">
      <dgm:prSet phldrT="[Texto]" custT="1"/>
      <dgm:spPr/>
      <dgm:t>
        <a:bodyPr anchor="ctr"/>
        <a:lstStyle/>
        <a:p>
          <a:pPr algn="ctr"/>
          <a:r>
            <a:rPr lang="en-US" sz="1600" b="0" i="0" dirty="0"/>
            <a:t>Faith-fulness</a:t>
          </a:r>
          <a:endParaRPr lang="es-MX" sz="1600" dirty="0"/>
        </a:p>
      </dgm:t>
    </dgm:pt>
    <dgm:pt modelId="{1FF19C5A-BC70-4D2E-A4F4-F3196F49F6D8}" type="parTrans" cxnId="{3E5BFFB9-68AF-4333-9D4F-E7B7951B1F39}">
      <dgm:prSet/>
      <dgm:spPr/>
      <dgm:t>
        <a:bodyPr/>
        <a:lstStyle/>
        <a:p>
          <a:endParaRPr lang="es-MX"/>
        </a:p>
      </dgm:t>
    </dgm:pt>
    <dgm:pt modelId="{6B05F994-A436-42D5-9E79-F86CBFE93A15}" type="sibTrans" cxnId="{3E5BFFB9-68AF-4333-9D4F-E7B7951B1F39}">
      <dgm:prSet/>
      <dgm:spPr/>
      <dgm:t>
        <a:bodyPr/>
        <a:lstStyle/>
        <a:p>
          <a:endParaRPr lang="es-MX"/>
        </a:p>
      </dgm:t>
    </dgm:pt>
    <dgm:pt modelId="{06CA4E69-C68A-4332-8B51-D0FA2D6CE752}">
      <dgm:prSet phldrT="[Texto]" custT="1"/>
      <dgm:spPr/>
      <dgm:t>
        <a:bodyPr anchor="ctr"/>
        <a:lstStyle/>
        <a:p>
          <a:pPr algn="ctr"/>
          <a:r>
            <a:rPr lang="en-US" sz="1600" b="0" i="0" dirty="0"/>
            <a:t>Gentle-ness</a:t>
          </a:r>
          <a:endParaRPr lang="es-MX" sz="1600" dirty="0"/>
        </a:p>
      </dgm:t>
    </dgm:pt>
    <dgm:pt modelId="{0A8D9FBD-E97F-4CBC-B6F0-B6CBDA82D2DB}" type="parTrans" cxnId="{D6C4EA58-3A0B-4DBB-ABA3-370479B6C258}">
      <dgm:prSet/>
      <dgm:spPr/>
      <dgm:t>
        <a:bodyPr/>
        <a:lstStyle/>
        <a:p>
          <a:endParaRPr lang="es-MX"/>
        </a:p>
      </dgm:t>
    </dgm:pt>
    <dgm:pt modelId="{050FE9C1-BEAD-4807-B048-C38E10146760}" type="sibTrans" cxnId="{D6C4EA58-3A0B-4DBB-ABA3-370479B6C258}">
      <dgm:prSet/>
      <dgm:spPr/>
      <dgm:t>
        <a:bodyPr/>
        <a:lstStyle/>
        <a:p>
          <a:endParaRPr lang="es-MX"/>
        </a:p>
      </dgm:t>
    </dgm:pt>
    <dgm:pt modelId="{25B59AD4-BDEB-45E9-9F0D-B15ED4C6E0F5}">
      <dgm:prSet phldrT="[Texto]" custT="1"/>
      <dgm:spPr/>
      <dgm:t>
        <a:bodyPr anchor="ctr"/>
        <a:lstStyle/>
        <a:p>
          <a:pPr algn="ctr"/>
          <a:r>
            <a:rPr lang="en-US" sz="1600" b="0" i="0" dirty="0"/>
            <a:t>Self-control</a:t>
          </a:r>
          <a:endParaRPr lang="es-MX" sz="1600" dirty="0"/>
        </a:p>
      </dgm:t>
    </dgm:pt>
    <dgm:pt modelId="{FDDB7CCE-C9B9-4005-A383-7D324D4E34B9}" type="parTrans" cxnId="{A4103D3C-3398-46BA-8496-B433FE9193D4}">
      <dgm:prSet/>
      <dgm:spPr/>
      <dgm:t>
        <a:bodyPr/>
        <a:lstStyle/>
        <a:p>
          <a:endParaRPr lang="es-MX"/>
        </a:p>
      </dgm:t>
    </dgm:pt>
    <dgm:pt modelId="{99A4F0BD-9A14-40DE-8A6A-F3293045D5C8}" type="sibTrans" cxnId="{A4103D3C-3398-46BA-8496-B433FE9193D4}">
      <dgm:prSet/>
      <dgm:spPr/>
      <dgm:t>
        <a:bodyPr/>
        <a:lstStyle/>
        <a:p>
          <a:endParaRPr lang="es-MX"/>
        </a:p>
      </dgm:t>
    </dgm:pt>
    <dgm:pt modelId="{8421C040-5219-4403-8185-84687CEC0BE3}">
      <dgm:prSet phldrT="[Texto]" custT="1"/>
      <dgm:spPr/>
      <dgm:t>
        <a:bodyPr anchor="ctr"/>
        <a:lstStyle/>
        <a:p>
          <a:pPr algn="ctr"/>
          <a:r>
            <a:rPr lang="es-MX" sz="1600" dirty="0"/>
            <a:t>Love</a:t>
          </a:r>
        </a:p>
      </dgm:t>
    </dgm:pt>
    <dgm:pt modelId="{A0E7FC6E-768C-427F-8923-4D48086E8204}" type="parTrans" cxnId="{575D6E13-E751-40F6-9F04-06E9DB066852}">
      <dgm:prSet/>
      <dgm:spPr/>
      <dgm:t>
        <a:bodyPr/>
        <a:lstStyle/>
        <a:p>
          <a:endParaRPr lang="es-MX"/>
        </a:p>
      </dgm:t>
    </dgm:pt>
    <dgm:pt modelId="{BF487275-2CF5-4D07-BEDB-BFCAE2EE101C}" type="sibTrans" cxnId="{575D6E13-E751-40F6-9F04-06E9DB066852}">
      <dgm:prSet/>
      <dgm:spPr/>
      <dgm:t>
        <a:bodyPr/>
        <a:lstStyle/>
        <a:p>
          <a:endParaRPr lang="es-MX"/>
        </a:p>
      </dgm:t>
    </dgm:pt>
    <dgm:pt modelId="{5263B70A-9249-4585-8855-71B45D4944FE}" type="pres">
      <dgm:prSet presAssocID="{4F4E99BF-A683-4716-A04B-AF88CE5F604C}" presName="composite" presStyleCnt="0">
        <dgm:presLayoutVars>
          <dgm:chMax val="1"/>
          <dgm:dir/>
          <dgm:resizeHandles val="exact"/>
        </dgm:presLayoutVars>
      </dgm:prSet>
      <dgm:spPr/>
      <dgm:t>
        <a:bodyPr/>
        <a:lstStyle/>
        <a:p>
          <a:endParaRPr lang="en-US"/>
        </a:p>
      </dgm:t>
    </dgm:pt>
    <dgm:pt modelId="{8A99D2A4-0CF6-4464-913B-31B486C10C40}" type="pres">
      <dgm:prSet presAssocID="{4F4E99BF-A683-4716-A04B-AF88CE5F604C}" presName="radial" presStyleCnt="0">
        <dgm:presLayoutVars>
          <dgm:animLvl val="ctr"/>
        </dgm:presLayoutVars>
      </dgm:prSet>
      <dgm:spPr/>
    </dgm:pt>
    <dgm:pt modelId="{92629A7F-309D-4FB9-9455-07C022AB9BBE}" type="pres">
      <dgm:prSet presAssocID="{79031333-F473-4C6F-83F2-094281CA19C4}" presName="centerShape" presStyleLbl="vennNode1" presStyleIdx="0" presStyleCnt="10" custScaleX="135467" custScaleY="130654"/>
      <dgm:spPr/>
      <dgm:t>
        <a:bodyPr/>
        <a:lstStyle/>
        <a:p>
          <a:endParaRPr lang="en-US"/>
        </a:p>
      </dgm:t>
    </dgm:pt>
    <dgm:pt modelId="{D68C6CB7-ECA3-4F36-93BE-DD40C2086F20}" type="pres">
      <dgm:prSet presAssocID="{8421C040-5219-4403-8185-84687CEC0BE3}" presName="node" presStyleLbl="vennNode1" presStyleIdx="1" presStyleCnt="10">
        <dgm:presLayoutVars>
          <dgm:bulletEnabled val="1"/>
        </dgm:presLayoutVars>
      </dgm:prSet>
      <dgm:spPr/>
      <dgm:t>
        <a:bodyPr/>
        <a:lstStyle/>
        <a:p>
          <a:endParaRPr lang="en-US"/>
        </a:p>
      </dgm:t>
    </dgm:pt>
    <dgm:pt modelId="{05686C18-DA6F-4FB7-A175-6E9CD7CF57DB}" type="pres">
      <dgm:prSet presAssocID="{D3754CEB-837B-4F72-931A-5C893844B10F}" presName="node" presStyleLbl="vennNode1" presStyleIdx="2" presStyleCnt="10">
        <dgm:presLayoutVars>
          <dgm:bulletEnabled val="1"/>
        </dgm:presLayoutVars>
      </dgm:prSet>
      <dgm:spPr/>
      <dgm:t>
        <a:bodyPr/>
        <a:lstStyle/>
        <a:p>
          <a:endParaRPr lang="en-US"/>
        </a:p>
      </dgm:t>
    </dgm:pt>
    <dgm:pt modelId="{BCF9AA2A-DE90-41C6-B45C-CA3DCC24087E}" type="pres">
      <dgm:prSet presAssocID="{808C8164-414A-4F61-BE68-BB76FB585554}" presName="node" presStyleLbl="vennNode1" presStyleIdx="3" presStyleCnt="10">
        <dgm:presLayoutVars>
          <dgm:bulletEnabled val="1"/>
        </dgm:presLayoutVars>
      </dgm:prSet>
      <dgm:spPr/>
      <dgm:t>
        <a:bodyPr/>
        <a:lstStyle/>
        <a:p>
          <a:endParaRPr lang="en-US"/>
        </a:p>
      </dgm:t>
    </dgm:pt>
    <dgm:pt modelId="{D0FE2D7D-CBDD-41FF-8D4F-BC58A9892097}" type="pres">
      <dgm:prSet presAssocID="{1221E4BA-B056-49B6-BAE9-8ADF1CD1A370}" presName="node" presStyleLbl="vennNode1" presStyleIdx="4" presStyleCnt="10">
        <dgm:presLayoutVars>
          <dgm:bulletEnabled val="1"/>
        </dgm:presLayoutVars>
      </dgm:prSet>
      <dgm:spPr/>
      <dgm:t>
        <a:bodyPr/>
        <a:lstStyle/>
        <a:p>
          <a:endParaRPr lang="en-US"/>
        </a:p>
      </dgm:t>
    </dgm:pt>
    <dgm:pt modelId="{C70E87A0-0398-4337-9457-C4342E9EB483}" type="pres">
      <dgm:prSet presAssocID="{62F279DB-B0E5-469B-B1DF-9DF215C7F5AB}" presName="node" presStyleLbl="vennNode1" presStyleIdx="5" presStyleCnt="10">
        <dgm:presLayoutVars>
          <dgm:bulletEnabled val="1"/>
        </dgm:presLayoutVars>
      </dgm:prSet>
      <dgm:spPr/>
      <dgm:t>
        <a:bodyPr/>
        <a:lstStyle/>
        <a:p>
          <a:endParaRPr lang="en-US"/>
        </a:p>
      </dgm:t>
    </dgm:pt>
    <dgm:pt modelId="{C4BA47DE-A880-4B86-BA6E-5448BA687CDD}" type="pres">
      <dgm:prSet presAssocID="{871AB733-D5DA-4A72-91D4-62E39E980873}" presName="node" presStyleLbl="vennNode1" presStyleIdx="6" presStyleCnt="10">
        <dgm:presLayoutVars>
          <dgm:bulletEnabled val="1"/>
        </dgm:presLayoutVars>
      </dgm:prSet>
      <dgm:spPr/>
      <dgm:t>
        <a:bodyPr/>
        <a:lstStyle/>
        <a:p>
          <a:endParaRPr lang="en-US"/>
        </a:p>
      </dgm:t>
    </dgm:pt>
    <dgm:pt modelId="{EA739870-865B-4609-9349-43A655485429}" type="pres">
      <dgm:prSet presAssocID="{6CEF4805-BEE3-42E0-A302-C40DA6901E18}" presName="node" presStyleLbl="vennNode1" presStyleIdx="7" presStyleCnt="10">
        <dgm:presLayoutVars>
          <dgm:bulletEnabled val="1"/>
        </dgm:presLayoutVars>
      </dgm:prSet>
      <dgm:spPr/>
      <dgm:t>
        <a:bodyPr/>
        <a:lstStyle/>
        <a:p>
          <a:endParaRPr lang="en-US"/>
        </a:p>
      </dgm:t>
    </dgm:pt>
    <dgm:pt modelId="{6CCD4508-BE5C-498A-96BF-094EEBCA55CD}" type="pres">
      <dgm:prSet presAssocID="{06CA4E69-C68A-4332-8B51-D0FA2D6CE752}" presName="node" presStyleLbl="vennNode1" presStyleIdx="8" presStyleCnt="10">
        <dgm:presLayoutVars>
          <dgm:bulletEnabled val="1"/>
        </dgm:presLayoutVars>
      </dgm:prSet>
      <dgm:spPr/>
      <dgm:t>
        <a:bodyPr/>
        <a:lstStyle/>
        <a:p>
          <a:endParaRPr lang="en-US"/>
        </a:p>
      </dgm:t>
    </dgm:pt>
    <dgm:pt modelId="{D0236ACC-C779-45D7-9BE6-20C812696019}" type="pres">
      <dgm:prSet presAssocID="{25B59AD4-BDEB-45E9-9F0D-B15ED4C6E0F5}" presName="node" presStyleLbl="vennNode1" presStyleIdx="9" presStyleCnt="10">
        <dgm:presLayoutVars>
          <dgm:bulletEnabled val="1"/>
        </dgm:presLayoutVars>
      </dgm:prSet>
      <dgm:spPr/>
      <dgm:t>
        <a:bodyPr/>
        <a:lstStyle/>
        <a:p>
          <a:endParaRPr lang="en-US"/>
        </a:p>
      </dgm:t>
    </dgm:pt>
  </dgm:ptLst>
  <dgm:cxnLst>
    <dgm:cxn modelId="{6A4A8151-7647-4ED4-B533-FF74380448A3}" srcId="{4F4E99BF-A683-4716-A04B-AF88CE5F604C}" destId="{79031333-F473-4C6F-83F2-094281CA19C4}" srcOrd="0" destOrd="0" parTransId="{CDA8030D-88E5-4AD2-B593-1387CBBA34B5}" sibTransId="{29ED3644-897E-4625-B5FB-01F59BB4534A}"/>
    <dgm:cxn modelId="{C99C5AB1-B452-4A0E-B089-98967FC62F84}" srcId="{79031333-F473-4C6F-83F2-094281CA19C4}" destId="{808C8164-414A-4F61-BE68-BB76FB585554}" srcOrd="2" destOrd="0" parTransId="{0E9170CE-2DC4-48CD-A0EB-557E8248377C}" sibTransId="{383F9C0B-9D8F-4899-8462-E119B06C5FDF}"/>
    <dgm:cxn modelId="{D02160E0-FCDC-43C9-BDE3-350030DC8291}" type="presOf" srcId="{871AB733-D5DA-4A72-91D4-62E39E980873}" destId="{C4BA47DE-A880-4B86-BA6E-5448BA687CDD}" srcOrd="0" destOrd="0" presId="urn:microsoft.com/office/officeart/2005/8/layout/radial3"/>
    <dgm:cxn modelId="{1FF977E4-9C4D-4ACF-BF01-20CB81844502}" type="presOf" srcId="{62F279DB-B0E5-469B-B1DF-9DF215C7F5AB}" destId="{C70E87A0-0398-4337-9457-C4342E9EB483}" srcOrd="0" destOrd="0" presId="urn:microsoft.com/office/officeart/2005/8/layout/radial3"/>
    <dgm:cxn modelId="{18FC4A4A-3312-4C44-A5F0-AC3C7DC4513A}" type="presOf" srcId="{D3754CEB-837B-4F72-931A-5C893844B10F}" destId="{05686C18-DA6F-4FB7-A175-6E9CD7CF57DB}" srcOrd="0" destOrd="0" presId="urn:microsoft.com/office/officeart/2005/8/layout/radial3"/>
    <dgm:cxn modelId="{9EFD942C-6584-43C0-A4C4-4FB54A149303}" type="presOf" srcId="{808C8164-414A-4F61-BE68-BB76FB585554}" destId="{BCF9AA2A-DE90-41C6-B45C-CA3DCC24087E}" srcOrd="0" destOrd="0" presId="urn:microsoft.com/office/officeart/2005/8/layout/radial3"/>
    <dgm:cxn modelId="{E9A471C7-42EE-434D-BAD9-7694E6DEA214}" type="presOf" srcId="{6CEF4805-BEE3-42E0-A302-C40DA6901E18}" destId="{EA739870-865B-4609-9349-43A655485429}" srcOrd="0" destOrd="0" presId="urn:microsoft.com/office/officeart/2005/8/layout/radial3"/>
    <dgm:cxn modelId="{3E5BFFB9-68AF-4333-9D4F-E7B7951B1F39}" srcId="{79031333-F473-4C6F-83F2-094281CA19C4}" destId="{6CEF4805-BEE3-42E0-A302-C40DA6901E18}" srcOrd="6" destOrd="0" parTransId="{1FF19C5A-BC70-4D2E-A4F4-F3196F49F6D8}" sibTransId="{6B05F994-A436-42D5-9E79-F86CBFE93A15}"/>
    <dgm:cxn modelId="{2446742C-469C-440D-AA90-91D1B60091F2}" srcId="{79031333-F473-4C6F-83F2-094281CA19C4}" destId="{871AB733-D5DA-4A72-91D4-62E39E980873}" srcOrd="5" destOrd="0" parTransId="{C7808758-4CC8-4F31-B000-C88DAA9D8005}" sibTransId="{4EE2712F-8B48-4F66-B1D5-FB2DA01C2F85}"/>
    <dgm:cxn modelId="{536DF3D9-B751-493F-B066-9EE308EC0A60}" type="presOf" srcId="{06CA4E69-C68A-4332-8B51-D0FA2D6CE752}" destId="{6CCD4508-BE5C-498A-96BF-094EEBCA55CD}" srcOrd="0" destOrd="0" presId="urn:microsoft.com/office/officeart/2005/8/layout/radial3"/>
    <dgm:cxn modelId="{40DBE014-E133-482A-BE71-7C7B0550956C}" type="presOf" srcId="{79031333-F473-4C6F-83F2-094281CA19C4}" destId="{92629A7F-309D-4FB9-9455-07C022AB9BBE}" srcOrd="0" destOrd="0" presId="urn:microsoft.com/office/officeart/2005/8/layout/radial3"/>
    <dgm:cxn modelId="{025568FA-6262-44F2-B820-27AADA0062F7}" type="presOf" srcId="{8421C040-5219-4403-8185-84687CEC0BE3}" destId="{D68C6CB7-ECA3-4F36-93BE-DD40C2086F20}" srcOrd="0" destOrd="0" presId="urn:microsoft.com/office/officeart/2005/8/layout/radial3"/>
    <dgm:cxn modelId="{A4103D3C-3398-46BA-8496-B433FE9193D4}" srcId="{79031333-F473-4C6F-83F2-094281CA19C4}" destId="{25B59AD4-BDEB-45E9-9F0D-B15ED4C6E0F5}" srcOrd="8" destOrd="0" parTransId="{FDDB7CCE-C9B9-4005-A383-7D324D4E34B9}" sibTransId="{99A4F0BD-9A14-40DE-8A6A-F3293045D5C8}"/>
    <dgm:cxn modelId="{D6C4EA58-3A0B-4DBB-ABA3-370479B6C258}" srcId="{79031333-F473-4C6F-83F2-094281CA19C4}" destId="{06CA4E69-C68A-4332-8B51-D0FA2D6CE752}" srcOrd="7" destOrd="0" parTransId="{0A8D9FBD-E97F-4CBC-B6F0-B6CBDA82D2DB}" sibTransId="{050FE9C1-BEAD-4807-B048-C38E10146760}"/>
    <dgm:cxn modelId="{7432DF28-25B7-4ACD-B5B3-A386ED6E5149}" srcId="{79031333-F473-4C6F-83F2-094281CA19C4}" destId="{D3754CEB-837B-4F72-931A-5C893844B10F}" srcOrd="1" destOrd="0" parTransId="{CE0841A8-F911-44A1-8E3E-6CB4E3C39763}" sibTransId="{046AFCEE-2DB5-4B70-9433-B21271121B28}"/>
    <dgm:cxn modelId="{BBFE3465-34CB-48BA-9874-8448B55CA03F}" srcId="{79031333-F473-4C6F-83F2-094281CA19C4}" destId="{62F279DB-B0E5-469B-B1DF-9DF215C7F5AB}" srcOrd="4" destOrd="0" parTransId="{3FC8212F-2237-4AEB-8604-A340759BDBCE}" sibTransId="{4959F637-92CB-4E17-AAFF-D1CD6E887B5D}"/>
    <dgm:cxn modelId="{CDAFE058-6213-4B0C-8EDF-A1707EF898D3}" type="presOf" srcId="{1221E4BA-B056-49B6-BAE9-8ADF1CD1A370}" destId="{D0FE2D7D-CBDD-41FF-8D4F-BC58A9892097}" srcOrd="0" destOrd="0" presId="urn:microsoft.com/office/officeart/2005/8/layout/radial3"/>
    <dgm:cxn modelId="{575D6E13-E751-40F6-9F04-06E9DB066852}" srcId="{79031333-F473-4C6F-83F2-094281CA19C4}" destId="{8421C040-5219-4403-8185-84687CEC0BE3}" srcOrd="0" destOrd="0" parTransId="{A0E7FC6E-768C-427F-8923-4D48086E8204}" sibTransId="{BF487275-2CF5-4D07-BEDB-BFCAE2EE101C}"/>
    <dgm:cxn modelId="{67144539-1499-4D39-8B9A-8B314B05D056}" type="presOf" srcId="{4F4E99BF-A683-4716-A04B-AF88CE5F604C}" destId="{5263B70A-9249-4585-8855-71B45D4944FE}" srcOrd="0" destOrd="0" presId="urn:microsoft.com/office/officeart/2005/8/layout/radial3"/>
    <dgm:cxn modelId="{1902A989-6760-4FCC-BE72-1A8E48A72D63}" type="presOf" srcId="{25B59AD4-BDEB-45E9-9F0D-B15ED4C6E0F5}" destId="{D0236ACC-C779-45D7-9BE6-20C812696019}" srcOrd="0" destOrd="0" presId="urn:microsoft.com/office/officeart/2005/8/layout/radial3"/>
    <dgm:cxn modelId="{DEE0A1A5-8B47-4DAF-9325-84830D2B2841}" srcId="{79031333-F473-4C6F-83F2-094281CA19C4}" destId="{1221E4BA-B056-49B6-BAE9-8ADF1CD1A370}" srcOrd="3" destOrd="0" parTransId="{64C7ED71-E1AB-4177-9561-263360C87CF0}" sibTransId="{E0A67889-575F-4733-BD6C-BE45E12CB030}"/>
    <dgm:cxn modelId="{69228BD6-6CCA-4030-B34F-0A2E97A988E1}" type="presParOf" srcId="{5263B70A-9249-4585-8855-71B45D4944FE}" destId="{8A99D2A4-0CF6-4464-913B-31B486C10C40}" srcOrd="0" destOrd="0" presId="urn:microsoft.com/office/officeart/2005/8/layout/radial3"/>
    <dgm:cxn modelId="{55A1F37C-5DB9-47F1-BC9A-A76BCD07E379}" type="presParOf" srcId="{8A99D2A4-0CF6-4464-913B-31B486C10C40}" destId="{92629A7F-309D-4FB9-9455-07C022AB9BBE}" srcOrd="0" destOrd="0" presId="urn:microsoft.com/office/officeart/2005/8/layout/radial3"/>
    <dgm:cxn modelId="{CBF7E808-9C07-4FFE-A600-4F6A866DFF97}" type="presParOf" srcId="{8A99D2A4-0CF6-4464-913B-31B486C10C40}" destId="{D68C6CB7-ECA3-4F36-93BE-DD40C2086F20}" srcOrd="1" destOrd="0" presId="urn:microsoft.com/office/officeart/2005/8/layout/radial3"/>
    <dgm:cxn modelId="{58E94AD7-6F6B-407C-AD38-7DE7035CE7E2}" type="presParOf" srcId="{8A99D2A4-0CF6-4464-913B-31B486C10C40}" destId="{05686C18-DA6F-4FB7-A175-6E9CD7CF57DB}" srcOrd="2" destOrd="0" presId="urn:microsoft.com/office/officeart/2005/8/layout/radial3"/>
    <dgm:cxn modelId="{12A46708-3ACD-44FF-8518-ABCE2D99A662}" type="presParOf" srcId="{8A99D2A4-0CF6-4464-913B-31B486C10C40}" destId="{BCF9AA2A-DE90-41C6-B45C-CA3DCC24087E}" srcOrd="3" destOrd="0" presId="urn:microsoft.com/office/officeart/2005/8/layout/radial3"/>
    <dgm:cxn modelId="{83F74EF8-E55C-4616-B7E5-84A722682D7E}" type="presParOf" srcId="{8A99D2A4-0CF6-4464-913B-31B486C10C40}" destId="{D0FE2D7D-CBDD-41FF-8D4F-BC58A9892097}" srcOrd="4" destOrd="0" presId="urn:microsoft.com/office/officeart/2005/8/layout/radial3"/>
    <dgm:cxn modelId="{47FC10D4-2386-4974-BD87-26C99D934D47}" type="presParOf" srcId="{8A99D2A4-0CF6-4464-913B-31B486C10C40}" destId="{C70E87A0-0398-4337-9457-C4342E9EB483}" srcOrd="5" destOrd="0" presId="urn:microsoft.com/office/officeart/2005/8/layout/radial3"/>
    <dgm:cxn modelId="{C0E5F5B5-34DE-41E1-BEA1-49A004B3E7BE}" type="presParOf" srcId="{8A99D2A4-0CF6-4464-913B-31B486C10C40}" destId="{C4BA47DE-A880-4B86-BA6E-5448BA687CDD}" srcOrd="6" destOrd="0" presId="urn:microsoft.com/office/officeart/2005/8/layout/radial3"/>
    <dgm:cxn modelId="{519B0D9B-1A83-41EA-B274-8E641BAF34E1}" type="presParOf" srcId="{8A99D2A4-0CF6-4464-913B-31B486C10C40}" destId="{EA739870-865B-4609-9349-43A655485429}" srcOrd="7" destOrd="0" presId="urn:microsoft.com/office/officeart/2005/8/layout/radial3"/>
    <dgm:cxn modelId="{E7F9903A-ED44-4978-AAF5-57FE0793B277}" type="presParOf" srcId="{8A99D2A4-0CF6-4464-913B-31B486C10C40}" destId="{6CCD4508-BE5C-498A-96BF-094EEBCA55CD}" srcOrd="8" destOrd="0" presId="urn:microsoft.com/office/officeart/2005/8/layout/radial3"/>
    <dgm:cxn modelId="{98A73BE0-0EB0-4836-97E6-A8044FB12367}" type="presParOf" srcId="{8A99D2A4-0CF6-4464-913B-31B486C10C40}" destId="{D0236ACC-C779-45D7-9BE6-20C812696019}"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185D01AB-CC06-4E5D-8F61-054FD869D208}" type="datetimeFigureOut">
              <a:rPr lang="es-MX" smtClean="0"/>
              <a:t>19/02/2019</a:t>
            </a:fld>
            <a:endParaRPr lang="es-MX"/>
          </a:p>
        </p:txBody>
      </p:sp>
      <p:sp>
        <p:nvSpPr>
          <p:cNvPr id="4" name="Marcador de imagen de diapositiva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1BF97FFC-5B9B-4215-AA17-301DF3A0A28E}" type="slidenum">
              <a:rPr lang="es-MX" smtClean="0"/>
              <a:t>‹#›</a:t>
            </a:fld>
            <a:endParaRPr lang="es-MX"/>
          </a:p>
        </p:txBody>
      </p:sp>
    </p:spTree>
    <p:extLst>
      <p:ext uri="{BB962C8B-B14F-4D97-AF65-F5344CB8AC3E}">
        <p14:creationId xmlns:p14="http://schemas.microsoft.com/office/powerpoint/2010/main" val="162138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a:t>
            </a:fld>
            <a:endParaRPr lang="es-MX"/>
          </a:p>
        </p:txBody>
      </p:sp>
    </p:spTree>
    <p:extLst>
      <p:ext uri="{BB962C8B-B14F-4D97-AF65-F5344CB8AC3E}">
        <p14:creationId xmlns:p14="http://schemas.microsoft.com/office/powerpoint/2010/main" val="89639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15</a:t>
            </a:fld>
            <a:endParaRPr lang="es-MX"/>
          </a:p>
        </p:txBody>
      </p:sp>
    </p:spTree>
    <p:extLst>
      <p:ext uri="{BB962C8B-B14F-4D97-AF65-F5344CB8AC3E}">
        <p14:creationId xmlns:p14="http://schemas.microsoft.com/office/powerpoint/2010/main" val="150511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16</a:t>
            </a:fld>
            <a:endParaRPr lang="es-MX"/>
          </a:p>
        </p:txBody>
      </p:sp>
    </p:spTree>
    <p:extLst>
      <p:ext uri="{BB962C8B-B14F-4D97-AF65-F5344CB8AC3E}">
        <p14:creationId xmlns:p14="http://schemas.microsoft.com/office/powerpoint/2010/main" val="174088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17</a:t>
            </a:fld>
            <a:endParaRPr lang="es-MX"/>
          </a:p>
        </p:txBody>
      </p:sp>
    </p:spTree>
    <p:extLst>
      <p:ext uri="{BB962C8B-B14F-4D97-AF65-F5344CB8AC3E}">
        <p14:creationId xmlns:p14="http://schemas.microsoft.com/office/powerpoint/2010/main" val="341098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18</a:t>
            </a:fld>
            <a:endParaRPr lang="es-MX"/>
          </a:p>
        </p:txBody>
      </p:sp>
    </p:spTree>
    <p:extLst>
      <p:ext uri="{BB962C8B-B14F-4D97-AF65-F5344CB8AC3E}">
        <p14:creationId xmlns:p14="http://schemas.microsoft.com/office/powerpoint/2010/main" val="24383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19</a:t>
            </a:fld>
            <a:endParaRPr lang="es-MX"/>
          </a:p>
        </p:txBody>
      </p:sp>
    </p:spTree>
    <p:extLst>
      <p:ext uri="{BB962C8B-B14F-4D97-AF65-F5344CB8AC3E}">
        <p14:creationId xmlns:p14="http://schemas.microsoft.com/office/powerpoint/2010/main" val="284782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20</a:t>
            </a:fld>
            <a:endParaRPr lang="es-MX"/>
          </a:p>
        </p:txBody>
      </p:sp>
    </p:spTree>
    <p:extLst>
      <p:ext uri="{BB962C8B-B14F-4D97-AF65-F5344CB8AC3E}">
        <p14:creationId xmlns:p14="http://schemas.microsoft.com/office/powerpoint/2010/main" val="425689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21</a:t>
            </a:fld>
            <a:endParaRPr lang="es-MX"/>
          </a:p>
        </p:txBody>
      </p:sp>
    </p:spTree>
    <p:extLst>
      <p:ext uri="{BB962C8B-B14F-4D97-AF65-F5344CB8AC3E}">
        <p14:creationId xmlns:p14="http://schemas.microsoft.com/office/powerpoint/2010/main" val="275904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22</a:t>
            </a:fld>
            <a:endParaRPr lang="es-MX"/>
          </a:p>
        </p:txBody>
      </p:sp>
    </p:spTree>
    <p:extLst>
      <p:ext uri="{BB962C8B-B14F-4D97-AF65-F5344CB8AC3E}">
        <p14:creationId xmlns:p14="http://schemas.microsoft.com/office/powerpoint/2010/main" val="410082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24</a:t>
            </a:fld>
            <a:endParaRPr lang="es-MX"/>
          </a:p>
        </p:txBody>
      </p:sp>
    </p:spTree>
    <p:extLst>
      <p:ext uri="{BB962C8B-B14F-4D97-AF65-F5344CB8AC3E}">
        <p14:creationId xmlns:p14="http://schemas.microsoft.com/office/powerpoint/2010/main" val="192178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25</a:t>
            </a:fld>
            <a:endParaRPr lang="es-MX"/>
          </a:p>
        </p:txBody>
      </p:sp>
    </p:spTree>
    <p:extLst>
      <p:ext uri="{BB962C8B-B14F-4D97-AF65-F5344CB8AC3E}">
        <p14:creationId xmlns:p14="http://schemas.microsoft.com/office/powerpoint/2010/main" val="283954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3</a:t>
            </a:fld>
            <a:endParaRPr lang="es-MX"/>
          </a:p>
        </p:txBody>
      </p:sp>
    </p:spTree>
    <p:extLst>
      <p:ext uri="{BB962C8B-B14F-4D97-AF65-F5344CB8AC3E}">
        <p14:creationId xmlns:p14="http://schemas.microsoft.com/office/powerpoint/2010/main" val="154986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26</a:t>
            </a:fld>
            <a:endParaRPr lang="es-MX"/>
          </a:p>
        </p:txBody>
      </p:sp>
    </p:spTree>
    <p:extLst>
      <p:ext uri="{BB962C8B-B14F-4D97-AF65-F5344CB8AC3E}">
        <p14:creationId xmlns:p14="http://schemas.microsoft.com/office/powerpoint/2010/main" val="269849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27</a:t>
            </a:fld>
            <a:endParaRPr lang="es-MX"/>
          </a:p>
        </p:txBody>
      </p:sp>
    </p:spTree>
    <p:extLst>
      <p:ext uri="{BB962C8B-B14F-4D97-AF65-F5344CB8AC3E}">
        <p14:creationId xmlns:p14="http://schemas.microsoft.com/office/powerpoint/2010/main" val="20916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 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28</a:t>
            </a:fld>
            <a:endParaRPr lang="es-MX"/>
          </a:p>
        </p:txBody>
      </p:sp>
    </p:spTree>
    <p:extLst>
      <p:ext uri="{BB962C8B-B14F-4D97-AF65-F5344CB8AC3E}">
        <p14:creationId xmlns:p14="http://schemas.microsoft.com/office/powerpoint/2010/main" val="278948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 </a:t>
            </a:r>
            <a:r>
              <a:rPr lang="es-MX" dirty="0" err="1"/>
              <a:t>Group</a:t>
            </a:r>
            <a:endParaRPr lang="es-MX" dirty="0"/>
          </a:p>
        </p:txBody>
      </p:sp>
      <p:sp>
        <p:nvSpPr>
          <p:cNvPr id="4" name="Marcador de número de diapositiva 3"/>
          <p:cNvSpPr>
            <a:spLocks noGrp="1"/>
          </p:cNvSpPr>
          <p:nvPr>
            <p:ph type="sldNum" sz="quarter" idx="5"/>
          </p:nvPr>
        </p:nvSpPr>
        <p:spPr/>
        <p:txBody>
          <a:bodyPr/>
          <a:lstStyle/>
          <a:p>
            <a:fld id="{1BF97FFC-5B9B-4215-AA17-301DF3A0A28E}" type="slidenum">
              <a:rPr lang="es-MX" smtClean="0"/>
              <a:t>29</a:t>
            </a:fld>
            <a:endParaRPr lang="es-MX"/>
          </a:p>
        </p:txBody>
      </p:sp>
    </p:spTree>
    <p:extLst>
      <p:ext uri="{BB962C8B-B14F-4D97-AF65-F5344CB8AC3E}">
        <p14:creationId xmlns:p14="http://schemas.microsoft.com/office/powerpoint/2010/main" val="311804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720A5-15C3-49F6-A6B8-AC8F6F40E167}" type="slidenum">
              <a:rPr lang="es-MX" smtClean="0"/>
              <a:pPr fontAlgn="base">
                <a:spcBef>
                  <a:spcPct val="0"/>
                </a:spcBef>
                <a:spcAft>
                  <a:spcPct val="0"/>
                </a:spcAft>
                <a:defRPr/>
              </a:pPr>
              <a:t>30</a:t>
            </a:fld>
            <a:endParaRPr lang="es-MX"/>
          </a:p>
        </p:txBody>
      </p:sp>
    </p:spTree>
    <p:extLst>
      <p:ext uri="{BB962C8B-B14F-4D97-AF65-F5344CB8AC3E}">
        <p14:creationId xmlns:p14="http://schemas.microsoft.com/office/powerpoint/2010/main" val="348231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5</a:t>
            </a:fld>
            <a:endParaRPr lang="es-MX"/>
          </a:p>
        </p:txBody>
      </p:sp>
    </p:spTree>
    <p:extLst>
      <p:ext uri="{BB962C8B-B14F-4D97-AF65-F5344CB8AC3E}">
        <p14:creationId xmlns:p14="http://schemas.microsoft.com/office/powerpoint/2010/main" val="251765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6</a:t>
            </a:fld>
            <a:endParaRPr lang="es-MX"/>
          </a:p>
        </p:txBody>
      </p:sp>
    </p:spTree>
    <p:extLst>
      <p:ext uri="{BB962C8B-B14F-4D97-AF65-F5344CB8AC3E}">
        <p14:creationId xmlns:p14="http://schemas.microsoft.com/office/powerpoint/2010/main" val="164711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8</a:t>
            </a:fld>
            <a:endParaRPr lang="es-MX"/>
          </a:p>
        </p:txBody>
      </p:sp>
    </p:spTree>
    <p:extLst>
      <p:ext uri="{BB962C8B-B14F-4D97-AF65-F5344CB8AC3E}">
        <p14:creationId xmlns:p14="http://schemas.microsoft.com/office/powerpoint/2010/main" val="90789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9</a:t>
            </a:fld>
            <a:endParaRPr lang="es-MX"/>
          </a:p>
        </p:txBody>
      </p:sp>
    </p:spTree>
    <p:extLst>
      <p:ext uri="{BB962C8B-B14F-4D97-AF65-F5344CB8AC3E}">
        <p14:creationId xmlns:p14="http://schemas.microsoft.com/office/powerpoint/2010/main" val="20177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10</a:t>
            </a:fld>
            <a:endParaRPr lang="es-MX"/>
          </a:p>
        </p:txBody>
      </p:sp>
    </p:spTree>
    <p:extLst>
      <p:ext uri="{BB962C8B-B14F-4D97-AF65-F5344CB8AC3E}">
        <p14:creationId xmlns:p14="http://schemas.microsoft.com/office/powerpoint/2010/main" val="272439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 Ricardo</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11</a:t>
            </a:fld>
            <a:endParaRPr lang="es-MX"/>
          </a:p>
        </p:txBody>
      </p:sp>
    </p:spTree>
    <p:extLst>
      <p:ext uri="{BB962C8B-B14F-4D97-AF65-F5344CB8AC3E}">
        <p14:creationId xmlns:p14="http://schemas.microsoft.com/office/powerpoint/2010/main" val="298739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Jim</a:t>
            </a:r>
          </a:p>
        </p:txBody>
      </p:sp>
      <p:sp>
        <p:nvSpPr>
          <p:cNvPr id="4" name="Marcador de número de diapositiva 3"/>
          <p:cNvSpPr>
            <a:spLocks noGrp="1"/>
          </p:cNvSpPr>
          <p:nvPr>
            <p:ph type="sldNum" sz="quarter" idx="5"/>
          </p:nvPr>
        </p:nvSpPr>
        <p:spPr/>
        <p:txBody>
          <a:bodyPr/>
          <a:lstStyle/>
          <a:p>
            <a:fld id="{1BF97FFC-5B9B-4215-AA17-301DF3A0A28E}" type="slidenum">
              <a:rPr lang="es-MX" smtClean="0"/>
              <a:t>12</a:t>
            </a:fld>
            <a:endParaRPr lang="es-MX"/>
          </a:p>
        </p:txBody>
      </p:sp>
    </p:spTree>
    <p:extLst>
      <p:ext uri="{BB962C8B-B14F-4D97-AF65-F5344CB8AC3E}">
        <p14:creationId xmlns:p14="http://schemas.microsoft.com/office/powerpoint/2010/main" val="3438433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4DC9A4-946B-4D2A-AF4B-0C4706B3BE0D}"/>
              </a:ext>
            </a:extLst>
          </p:cNvPr>
          <p:cNvSpPr>
            <a:spLocks noGrp="1"/>
          </p:cNvSpPr>
          <p:nvPr>
            <p:ph type="ctrTitle"/>
          </p:nvPr>
        </p:nvSpPr>
        <p:spPr>
          <a:xfrm>
            <a:off x="1524000" y="2670047"/>
            <a:ext cx="9144000" cy="1900619"/>
          </a:xfrm>
        </p:spPr>
        <p:txBody>
          <a:bodyPr anchor="b">
            <a:normAutofit/>
          </a:bodyPr>
          <a:lstStyle>
            <a:lvl1pPr algn="ctr">
              <a:defRPr sz="4800" b="1"/>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35F59A6D-C620-4EAE-AF26-473529419762}"/>
              </a:ext>
            </a:extLst>
          </p:cNvPr>
          <p:cNvSpPr>
            <a:spLocks noGrp="1"/>
          </p:cNvSpPr>
          <p:nvPr>
            <p:ph type="subTitle" idx="1"/>
          </p:nvPr>
        </p:nvSpPr>
        <p:spPr>
          <a:xfrm>
            <a:off x="1524000" y="4666488"/>
            <a:ext cx="9144000" cy="10911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13A49C9B-BEB7-4525-A01F-19A984ADEBD8}"/>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100FDDEE-179A-48F3-AA00-759CCA2C614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4D5B79C-77D4-4F9A-9DAE-845E1B80E282}"/>
              </a:ext>
            </a:extLst>
          </p:cNvPr>
          <p:cNvSpPr>
            <a:spLocks noGrp="1"/>
          </p:cNvSpPr>
          <p:nvPr>
            <p:ph type="sldNum" sz="quarter" idx="12"/>
          </p:nvPr>
        </p:nvSpPr>
        <p:spPr/>
        <p:txBody>
          <a:bodyPr/>
          <a:lstStyle/>
          <a:p>
            <a:fld id="{3F8E90C5-F94A-4237-90D9-F2E57962BD76}" type="slidenum">
              <a:rPr lang="es-MX" smtClean="0"/>
              <a:t>‹#›</a:t>
            </a:fld>
            <a:endParaRPr lang="es-MX"/>
          </a:p>
        </p:txBody>
      </p:sp>
      <p:pic>
        <p:nvPicPr>
          <p:cNvPr id="1026" name="Picture 2" descr="Resultado de imagen para archdiocese of galveston houston">
            <a:extLst>
              <a:ext uri="{FF2B5EF4-FFF2-40B4-BE49-F238E27FC236}">
                <a16:creationId xmlns:a16="http://schemas.microsoft.com/office/drawing/2014/main" xmlns="" id="{5DF079BA-CA55-4AA6-A589-351C5B7AA2A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72640" y="14605"/>
            <a:ext cx="8290560" cy="276244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3503DE16-BB4B-4BA0-89C6-7CF1FFEB2D18}"/>
              </a:ext>
            </a:extLst>
          </p:cNvPr>
          <p:cNvSpPr/>
          <p:nvPr userDrawn="1"/>
        </p:nvSpPr>
        <p:spPr>
          <a:xfrm>
            <a:off x="10668000" y="-10859"/>
            <a:ext cx="1524000" cy="19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xmlns="" id="{154C616F-230B-44B3-B194-9E5939B16F20}"/>
              </a:ext>
            </a:extLst>
          </p:cNvPr>
          <p:cNvSpPr/>
          <p:nvPr userDrawn="1"/>
        </p:nvSpPr>
        <p:spPr>
          <a:xfrm>
            <a:off x="0" y="1332"/>
            <a:ext cx="1524000" cy="19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6870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E6EA1-6762-4A2F-A626-189CE9A079B4}"/>
              </a:ext>
            </a:extLst>
          </p:cNvPr>
          <p:cNvSpPr>
            <a:spLocks noGrp="1"/>
          </p:cNvSpPr>
          <p:nvPr>
            <p:ph type="title"/>
          </p:nvPr>
        </p:nvSpPr>
        <p:spPr>
          <a:xfrm>
            <a:off x="838200" y="365125"/>
            <a:ext cx="9834350" cy="1325563"/>
          </a:xfr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AFD802F8-CE9D-469A-B700-7E31479AF0C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DF1DD8C7-3A58-4C94-B208-F0FE77710D50}"/>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698B8538-693D-47EA-B950-FA8D30CF7B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B20EC2F-591E-484D-92E9-BCB238538E2D}"/>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14404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rgen izquier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E6EA1-6762-4A2F-A626-189CE9A079B4}"/>
              </a:ext>
            </a:extLst>
          </p:cNvPr>
          <p:cNvSpPr>
            <a:spLocks noGrp="1"/>
          </p:cNvSpPr>
          <p:nvPr>
            <p:ph type="title"/>
          </p:nvPr>
        </p:nvSpPr>
        <p:spPr>
          <a:xfrm>
            <a:off x="838200" y="365125"/>
            <a:ext cx="9834350" cy="1325563"/>
          </a:xfr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AFD802F8-CE9D-469A-B700-7E31479AF0C1}"/>
              </a:ext>
            </a:extLst>
          </p:cNvPr>
          <p:cNvSpPr>
            <a:spLocks noGrp="1"/>
          </p:cNvSpPr>
          <p:nvPr>
            <p:ph idx="1"/>
          </p:nvPr>
        </p:nvSpPr>
        <p:spPr>
          <a:xfrm>
            <a:off x="2633472" y="1825625"/>
            <a:ext cx="8720328" cy="4351338"/>
          </a:xfrm>
        </p:spPr>
        <p:txBody>
          <a:bodyPr/>
          <a:lstStyle/>
          <a:p>
            <a:pPr lvl="0"/>
            <a:r>
              <a:rPr lang="es-ES" dirty="0"/>
              <a:t>Editar los estilos de texto del patrón</a:t>
            </a:r>
          </a:p>
          <a:p>
            <a:pPr lvl="1"/>
            <a:r>
              <a:rPr lang="es-ES" dirty="0"/>
              <a:t>Segundo nivel</a:t>
            </a:r>
          </a:p>
          <a:p>
            <a:pPr lvl="2"/>
            <a:r>
              <a:rPr lang="es-ES" dirty="0"/>
              <a:t>Tercer nivel</a:t>
            </a:r>
          </a:p>
        </p:txBody>
      </p:sp>
      <p:sp>
        <p:nvSpPr>
          <p:cNvPr id="4" name="Marcador de fecha 3">
            <a:extLst>
              <a:ext uri="{FF2B5EF4-FFF2-40B4-BE49-F238E27FC236}">
                <a16:creationId xmlns:a16="http://schemas.microsoft.com/office/drawing/2014/main" xmlns="" id="{DF1DD8C7-3A58-4C94-B208-F0FE77710D50}"/>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698B8538-693D-47EA-B950-FA8D30CF7B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B20EC2F-591E-484D-92E9-BCB238538E2D}"/>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141916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spacio abaj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6E6EA1-6762-4A2F-A626-189CE9A079B4}"/>
              </a:ext>
            </a:extLst>
          </p:cNvPr>
          <p:cNvSpPr>
            <a:spLocks noGrp="1"/>
          </p:cNvSpPr>
          <p:nvPr>
            <p:ph type="title"/>
          </p:nvPr>
        </p:nvSpPr>
        <p:spPr>
          <a:xfrm>
            <a:off x="838200" y="365125"/>
            <a:ext cx="9834350" cy="1325563"/>
          </a:xfrm>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AFD802F8-CE9D-469A-B700-7E31479AF0C1}"/>
              </a:ext>
            </a:extLst>
          </p:cNvPr>
          <p:cNvSpPr>
            <a:spLocks noGrp="1"/>
          </p:cNvSpPr>
          <p:nvPr>
            <p:ph idx="1"/>
          </p:nvPr>
        </p:nvSpPr>
        <p:spPr>
          <a:xfrm>
            <a:off x="838200" y="1825625"/>
            <a:ext cx="10515600" cy="1197991"/>
          </a:xfrm>
        </p:spPr>
        <p:txBody>
          <a:bodyPr/>
          <a:lstStyle/>
          <a:p>
            <a:pPr lvl="0"/>
            <a:r>
              <a:rPr lang="es-ES" dirty="0"/>
              <a:t>Editar los estilos de texto del patrón</a:t>
            </a:r>
          </a:p>
          <a:p>
            <a:pPr lvl="1"/>
            <a:r>
              <a:rPr lang="es-ES" dirty="0"/>
              <a:t>Segundo nivel</a:t>
            </a:r>
          </a:p>
          <a:p>
            <a:pPr lvl="2"/>
            <a:r>
              <a:rPr lang="es-ES" dirty="0"/>
              <a:t>Tercer nivel</a:t>
            </a:r>
            <a:endParaRPr lang="es-MX" dirty="0"/>
          </a:p>
        </p:txBody>
      </p:sp>
      <p:sp>
        <p:nvSpPr>
          <p:cNvPr id="4" name="Marcador de fecha 3">
            <a:extLst>
              <a:ext uri="{FF2B5EF4-FFF2-40B4-BE49-F238E27FC236}">
                <a16:creationId xmlns:a16="http://schemas.microsoft.com/office/drawing/2014/main" xmlns="" id="{DF1DD8C7-3A58-4C94-B208-F0FE77710D50}"/>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698B8538-693D-47EA-B950-FA8D30CF7B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B20EC2F-591E-484D-92E9-BCB238538E2D}"/>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275078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1C0BD9-2576-4168-A3EF-F3FE11DCFF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04D356E0-7EA3-46E2-81F4-EAF1493EC060}"/>
              </a:ext>
            </a:extLst>
          </p:cNvPr>
          <p:cNvSpPr>
            <a:spLocks noGrp="1"/>
          </p:cNvSpPr>
          <p:nvPr>
            <p:ph sz="half" idx="1"/>
          </p:nvPr>
        </p:nvSpPr>
        <p:spPr>
          <a:xfrm>
            <a:off x="838200" y="1825625"/>
            <a:ext cx="5181600" cy="4351338"/>
          </a:xfrm>
        </p:spPr>
        <p:txBody>
          <a:bodyPr/>
          <a:lstStyle/>
          <a:p>
            <a:pPr lvl="0"/>
            <a:r>
              <a:rPr lang="es-ES" dirty="0"/>
              <a:t>Editar los estilos de texto del patrón</a:t>
            </a:r>
          </a:p>
          <a:p>
            <a:pPr lvl="1"/>
            <a:r>
              <a:rPr lang="es-ES" dirty="0"/>
              <a:t>Segundo nivel</a:t>
            </a:r>
          </a:p>
          <a:p>
            <a:pPr lvl="2"/>
            <a:r>
              <a:rPr lang="es-ES" dirty="0"/>
              <a:t>Tercer nivel</a:t>
            </a:r>
          </a:p>
        </p:txBody>
      </p:sp>
      <p:sp>
        <p:nvSpPr>
          <p:cNvPr id="4" name="Marcador de contenido 3">
            <a:extLst>
              <a:ext uri="{FF2B5EF4-FFF2-40B4-BE49-F238E27FC236}">
                <a16:creationId xmlns:a16="http://schemas.microsoft.com/office/drawing/2014/main" xmlns="" id="{47E929DC-9BB0-4927-BABA-E1AAAA65CE8E}"/>
              </a:ext>
            </a:extLst>
          </p:cNvPr>
          <p:cNvSpPr>
            <a:spLocks noGrp="1"/>
          </p:cNvSpPr>
          <p:nvPr>
            <p:ph sz="half" idx="2"/>
          </p:nvPr>
        </p:nvSpPr>
        <p:spPr>
          <a:xfrm>
            <a:off x="6172200" y="1825625"/>
            <a:ext cx="5181600" cy="4351338"/>
          </a:xfrm>
        </p:spPr>
        <p:txBody>
          <a:bodyPr/>
          <a:lstStyle/>
          <a:p>
            <a:pPr lvl="0"/>
            <a:r>
              <a:rPr lang="es-ES" dirty="0"/>
              <a:t>Editar los estilos de texto del patrón</a:t>
            </a:r>
          </a:p>
          <a:p>
            <a:pPr lvl="1"/>
            <a:r>
              <a:rPr lang="es-ES" dirty="0"/>
              <a:t>Segundo nivel</a:t>
            </a:r>
          </a:p>
          <a:p>
            <a:pPr lvl="2"/>
            <a:r>
              <a:rPr lang="es-ES" dirty="0"/>
              <a:t>Tercer nivel</a:t>
            </a:r>
          </a:p>
        </p:txBody>
      </p:sp>
      <p:sp>
        <p:nvSpPr>
          <p:cNvPr id="5" name="Marcador de fecha 4">
            <a:extLst>
              <a:ext uri="{FF2B5EF4-FFF2-40B4-BE49-F238E27FC236}">
                <a16:creationId xmlns:a16="http://schemas.microsoft.com/office/drawing/2014/main" xmlns="" id="{ADEA2A5E-A8D7-48F7-8F47-A50DB3308F2F}"/>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6" name="Marcador de pie de página 5">
            <a:extLst>
              <a:ext uri="{FF2B5EF4-FFF2-40B4-BE49-F238E27FC236}">
                <a16:creationId xmlns:a16="http://schemas.microsoft.com/office/drawing/2014/main" xmlns="" id="{42D9B693-D59C-46E2-8319-4ECC1F504B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2EDFA298-B949-4C50-B401-36378526521A}"/>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28852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FC7FE1-A925-417A-A3D9-E9BCD277235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CACAE126-6A64-49BE-8BF9-E3710A83A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FB442790-E6FC-403F-A39C-03A14615C862}"/>
              </a:ext>
            </a:extLst>
          </p:cNvPr>
          <p:cNvSpPr>
            <a:spLocks noGrp="1"/>
          </p:cNvSpPr>
          <p:nvPr>
            <p:ph sz="half" idx="2"/>
          </p:nvPr>
        </p:nvSpPr>
        <p:spPr>
          <a:xfrm>
            <a:off x="839788" y="2505075"/>
            <a:ext cx="5157787" cy="3684588"/>
          </a:xfrm>
        </p:spPr>
        <p:txBody>
          <a:bodyPr/>
          <a:lstStyle/>
          <a:p>
            <a:pPr lvl="0"/>
            <a:r>
              <a:rPr lang="es-ES" dirty="0"/>
              <a:t>Editar los estilos de texto del patrón</a:t>
            </a:r>
          </a:p>
          <a:p>
            <a:pPr lvl="1"/>
            <a:r>
              <a:rPr lang="es-ES" dirty="0"/>
              <a:t>Segundo nivel</a:t>
            </a:r>
          </a:p>
          <a:p>
            <a:pPr lvl="2"/>
            <a:r>
              <a:rPr lang="es-ES" dirty="0"/>
              <a:t>Tercer nivel</a:t>
            </a:r>
          </a:p>
        </p:txBody>
      </p:sp>
      <p:sp>
        <p:nvSpPr>
          <p:cNvPr id="5" name="Marcador de texto 4">
            <a:extLst>
              <a:ext uri="{FF2B5EF4-FFF2-40B4-BE49-F238E27FC236}">
                <a16:creationId xmlns:a16="http://schemas.microsoft.com/office/drawing/2014/main" xmlns="" id="{5F97FDD4-A314-4450-8971-CEDD44001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19BB7892-655A-4362-A6DE-C4641685D45D}"/>
              </a:ext>
            </a:extLst>
          </p:cNvPr>
          <p:cNvSpPr>
            <a:spLocks noGrp="1"/>
          </p:cNvSpPr>
          <p:nvPr>
            <p:ph sz="quarter" idx="4"/>
          </p:nvPr>
        </p:nvSpPr>
        <p:spPr>
          <a:xfrm>
            <a:off x="6172200" y="2505075"/>
            <a:ext cx="5183188" cy="3684588"/>
          </a:xfrm>
        </p:spPr>
        <p:txBody>
          <a:bodyPr/>
          <a:lstStyle/>
          <a:p>
            <a:pPr lvl="0"/>
            <a:r>
              <a:rPr lang="es-ES" dirty="0"/>
              <a:t>Editar los estilos de texto del patrón</a:t>
            </a:r>
          </a:p>
          <a:p>
            <a:pPr lvl="1"/>
            <a:r>
              <a:rPr lang="es-ES" dirty="0"/>
              <a:t>Segundo nivel</a:t>
            </a:r>
          </a:p>
          <a:p>
            <a:pPr lvl="2"/>
            <a:r>
              <a:rPr lang="es-ES" dirty="0"/>
              <a:t>Tercer nivel</a:t>
            </a:r>
          </a:p>
        </p:txBody>
      </p:sp>
      <p:sp>
        <p:nvSpPr>
          <p:cNvPr id="7" name="Marcador de fecha 6">
            <a:extLst>
              <a:ext uri="{FF2B5EF4-FFF2-40B4-BE49-F238E27FC236}">
                <a16:creationId xmlns:a16="http://schemas.microsoft.com/office/drawing/2014/main" xmlns="" id="{88936A6E-B487-4BB1-AB13-1B4D78799F93}"/>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8" name="Marcador de pie de página 7">
            <a:extLst>
              <a:ext uri="{FF2B5EF4-FFF2-40B4-BE49-F238E27FC236}">
                <a16:creationId xmlns:a16="http://schemas.microsoft.com/office/drawing/2014/main" xmlns="" id="{A778561A-727B-4F97-9C74-5E4E8270F55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9577F539-D33C-4868-8992-208FBEF54CD4}"/>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200067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6B93DB-1D48-47A9-8FAE-B503B0371B9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070EB6BA-0184-4BF2-80D9-575F3D5BB9E4}"/>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4" name="Marcador de pie de página 3">
            <a:extLst>
              <a:ext uri="{FF2B5EF4-FFF2-40B4-BE49-F238E27FC236}">
                <a16:creationId xmlns:a16="http://schemas.microsoft.com/office/drawing/2014/main" xmlns="" id="{318D4BFB-3248-4F16-BECE-7B21887F35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A0150140-2BF6-45EB-9A8E-905467E72D02}"/>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7784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14BB062-4291-4578-B9AA-94E138B666B8}"/>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3" name="Marcador de pie de página 2">
            <a:extLst>
              <a:ext uri="{FF2B5EF4-FFF2-40B4-BE49-F238E27FC236}">
                <a16:creationId xmlns:a16="http://schemas.microsoft.com/office/drawing/2014/main" xmlns="" id="{84D539CC-B02C-45A0-9348-DD995ADA5A8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C411A95A-F923-4769-9B61-BC6FE1E1F63A}"/>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292479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36F184-0C9F-46EB-8B63-9A2A57B42D0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48218BB8-78F0-433A-ACC8-B7F003A4892A}"/>
              </a:ext>
            </a:extLst>
          </p:cNvPr>
          <p:cNvSpPr>
            <a:spLocks noGrp="1"/>
          </p:cNvSpPr>
          <p:nvPr>
            <p:ph type="body"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5CD5E591-F284-4286-8791-2E4A8934DEF8}"/>
              </a:ext>
            </a:extLst>
          </p:cNvPr>
          <p:cNvSpPr>
            <a:spLocks noGrp="1"/>
          </p:cNvSpPr>
          <p:nvPr>
            <p:ph type="dt" sz="half" idx="10"/>
          </p:nvPr>
        </p:nvSpPr>
        <p:spPr/>
        <p:txBody>
          <a:body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0B1AD0F2-64FC-4EE7-8D65-7B140022FD0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B38C8C39-7008-4FA6-95A3-8AB17ACAA86D}"/>
              </a:ext>
            </a:extLst>
          </p:cNvPr>
          <p:cNvSpPr>
            <a:spLocks noGrp="1"/>
          </p:cNvSpPr>
          <p:nvPr>
            <p:ph type="sldNum" sz="quarter" idx="12"/>
          </p:nvPr>
        </p:nvSpPr>
        <p:spPr/>
        <p:txBody>
          <a:bodyPr/>
          <a:lstStyle/>
          <a:p>
            <a:fld id="{3F8E90C5-F94A-4237-90D9-F2E57962BD76}" type="slidenum">
              <a:rPr lang="es-MX" smtClean="0"/>
              <a:t>‹#›</a:t>
            </a:fld>
            <a:endParaRPr lang="es-MX"/>
          </a:p>
        </p:txBody>
      </p:sp>
    </p:spTree>
    <p:extLst>
      <p:ext uri="{BB962C8B-B14F-4D97-AF65-F5344CB8AC3E}">
        <p14:creationId xmlns:p14="http://schemas.microsoft.com/office/powerpoint/2010/main" val="113116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78F0A88-8F8E-445C-971B-DECDD40A1F8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84060"/>
          <a:stretch/>
        </p:blipFill>
        <p:spPr>
          <a:xfrm>
            <a:off x="5322" y="-4858"/>
            <a:ext cx="832878" cy="1741682"/>
          </a:xfrm>
          <a:prstGeom prst="rect">
            <a:avLst/>
          </a:prstGeom>
        </p:spPr>
      </p:pic>
      <p:sp>
        <p:nvSpPr>
          <p:cNvPr id="2" name="Marcador de título 1">
            <a:extLst>
              <a:ext uri="{FF2B5EF4-FFF2-40B4-BE49-F238E27FC236}">
                <a16:creationId xmlns:a16="http://schemas.microsoft.com/office/drawing/2014/main" xmlns="" id="{89AB4262-A146-4AE3-B0DE-02AA1CC855F0}"/>
              </a:ext>
            </a:extLst>
          </p:cNvPr>
          <p:cNvSpPr>
            <a:spLocks noGrp="1"/>
          </p:cNvSpPr>
          <p:nvPr>
            <p:ph type="title"/>
          </p:nvPr>
        </p:nvSpPr>
        <p:spPr>
          <a:xfrm>
            <a:off x="838200" y="365125"/>
            <a:ext cx="9944077"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Marcador de texto 2">
            <a:extLst>
              <a:ext uri="{FF2B5EF4-FFF2-40B4-BE49-F238E27FC236}">
                <a16:creationId xmlns:a16="http://schemas.microsoft.com/office/drawing/2014/main" xmlns="" id="{0D2E4C75-AEDA-46F3-BC1A-5E8F056AF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p:txBody>
      </p:sp>
      <p:sp>
        <p:nvSpPr>
          <p:cNvPr id="4" name="Marcador de fecha 3">
            <a:extLst>
              <a:ext uri="{FF2B5EF4-FFF2-40B4-BE49-F238E27FC236}">
                <a16:creationId xmlns:a16="http://schemas.microsoft.com/office/drawing/2014/main" xmlns="" id="{3F7321E9-D433-41C5-AC43-11BCFE02C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59E3-5E7F-4E8A-BDE6-706F2A25ADE5}" type="datetimeFigureOut">
              <a:rPr lang="es-MX" smtClean="0"/>
              <a:t>19/02/2019</a:t>
            </a:fld>
            <a:endParaRPr lang="es-MX"/>
          </a:p>
        </p:txBody>
      </p:sp>
      <p:sp>
        <p:nvSpPr>
          <p:cNvPr id="5" name="Marcador de pie de página 4">
            <a:extLst>
              <a:ext uri="{FF2B5EF4-FFF2-40B4-BE49-F238E27FC236}">
                <a16:creationId xmlns:a16="http://schemas.microsoft.com/office/drawing/2014/main" xmlns="" id="{A13B26A1-F834-438D-B7A6-075C57E37F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AAE4E01C-3797-41F0-A49F-B8AC27F3C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E90C5-F94A-4237-90D9-F2E57962BD76}" type="slidenum">
              <a:rPr lang="es-MX" smtClean="0"/>
              <a:t>‹#›</a:t>
            </a:fld>
            <a:endParaRPr lang="es-MX"/>
          </a:p>
        </p:txBody>
      </p:sp>
      <p:pic>
        <p:nvPicPr>
          <p:cNvPr id="7" name="Picture 2" descr="Resultado de imagen para archdiocese of galveston houston">
            <a:extLst>
              <a:ext uri="{FF2B5EF4-FFF2-40B4-BE49-F238E27FC236}">
                <a16:creationId xmlns:a16="http://schemas.microsoft.com/office/drawing/2014/main" xmlns="" id="{427AD57F-6BAB-46D6-B160-C2C0D0D89999}"/>
              </a:ext>
            </a:extLst>
          </p:cNvPr>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4175" t="3592" r="73325" b="4175"/>
          <a:stretch/>
        </p:blipFill>
        <p:spPr bwMode="auto">
          <a:xfrm>
            <a:off x="10668000" y="-73152"/>
            <a:ext cx="1414541" cy="193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9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54" r:id="rId7"/>
    <p:sldLayoutId id="2147483655" r:id="rId8"/>
    <p:sldLayoutId id="2147483660" r:id="rId9"/>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s.surveymonkey.com/r/PastoralPriorities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8">
            <a:extLst>
              <a:ext uri="{FF2B5EF4-FFF2-40B4-BE49-F238E27FC236}">
                <a16:creationId xmlns:a16="http://schemas.microsoft.com/office/drawing/2014/main" xmlns="" id="{C08DA956-39B2-48C5-BBB5-65AF21C55CE9}"/>
              </a:ext>
            </a:extLst>
          </p:cNvPr>
          <p:cNvSpPr>
            <a:spLocks noGrp="1"/>
          </p:cNvSpPr>
          <p:nvPr>
            <p:ph type="subTitle" idx="1"/>
          </p:nvPr>
        </p:nvSpPr>
        <p:spPr>
          <a:xfrm>
            <a:off x="789716" y="4435963"/>
            <a:ext cx="3492910" cy="1263406"/>
          </a:xfrm>
        </p:spPr>
        <p:txBody>
          <a:bodyPr>
            <a:normAutofit/>
          </a:bodyPr>
          <a:lstStyle/>
          <a:p>
            <a:pPr algn="r"/>
            <a:r>
              <a:rPr lang="en-US" sz="2000" dirty="0"/>
              <a:t>Resources and ideas for a fruitful pastoral work</a:t>
            </a:r>
          </a:p>
          <a:p>
            <a:pPr algn="r"/>
            <a:r>
              <a:rPr lang="en-US" sz="2000" dirty="0"/>
              <a:t>Welcome!</a:t>
            </a:r>
          </a:p>
        </p:txBody>
      </p:sp>
      <p:sp>
        <p:nvSpPr>
          <p:cNvPr id="4" name="Marcador de pie de página 3">
            <a:extLst>
              <a:ext uri="{FF2B5EF4-FFF2-40B4-BE49-F238E27FC236}">
                <a16:creationId xmlns:a16="http://schemas.microsoft.com/office/drawing/2014/main" xmlns="" id="{4982493D-E838-4586-A17A-DBA3B8801578}"/>
              </a:ext>
            </a:extLst>
          </p:cNvPr>
          <p:cNvSpPr>
            <a:spLocks noGrp="1"/>
          </p:cNvSpPr>
          <p:nvPr>
            <p:ph type="ftr" sz="quarter" idx="11"/>
          </p:nvPr>
        </p:nvSpPr>
        <p:spPr>
          <a:xfrm>
            <a:off x="2260191" y="5924859"/>
            <a:ext cx="1919748" cy="365125"/>
          </a:xfrm>
        </p:spPr>
        <p:txBody>
          <a:bodyPr/>
          <a:lstStyle/>
          <a:p>
            <a:pPr algn="r"/>
            <a:r>
              <a:rPr lang="en-US" dirty="0"/>
              <a:t>Updated: February 2019</a:t>
            </a:r>
          </a:p>
        </p:txBody>
      </p:sp>
      <p:sp>
        <p:nvSpPr>
          <p:cNvPr id="5" name="Marcador de número de diapositiva 4">
            <a:extLst>
              <a:ext uri="{FF2B5EF4-FFF2-40B4-BE49-F238E27FC236}">
                <a16:creationId xmlns:a16="http://schemas.microsoft.com/office/drawing/2014/main" xmlns="" id="{FCF79D1D-3BAA-42A5-9E9C-B53BFF0FEFFB}"/>
              </a:ext>
            </a:extLst>
          </p:cNvPr>
          <p:cNvSpPr>
            <a:spLocks noGrp="1"/>
          </p:cNvSpPr>
          <p:nvPr>
            <p:ph type="sldNum" sz="quarter" idx="12"/>
          </p:nvPr>
        </p:nvSpPr>
        <p:spPr/>
        <p:txBody>
          <a:bodyPr/>
          <a:lstStyle/>
          <a:p>
            <a:fld id="{3F8E90C5-F94A-4237-90D9-F2E57962BD76}" type="slidenum">
              <a:rPr lang="en-US" smtClean="0"/>
              <a:pPr/>
              <a:t>1</a:t>
            </a:fld>
            <a:endParaRPr lang="en-US"/>
          </a:p>
        </p:txBody>
      </p:sp>
      <p:pic>
        <p:nvPicPr>
          <p:cNvPr id="6" name="Marcador de contenido 6">
            <a:extLst>
              <a:ext uri="{FF2B5EF4-FFF2-40B4-BE49-F238E27FC236}">
                <a16:creationId xmlns:a16="http://schemas.microsoft.com/office/drawing/2014/main" xmlns="" id="{9237E389-15A2-4520-AF9C-09876F23E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313" y="2105036"/>
            <a:ext cx="7536174" cy="4184948"/>
          </a:xfrm>
          <a:prstGeom prst="rect">
            <a:avLst/>
          </a:prstGeom>
        </p:spPr>
      </p:pic>
    </p:spTree>
    <p:extLst>
      <p:ext uri="{BB962C8B-B14F-4D97-AF65-F5344CB8AC3E}">
        <p14:creationId xmlns:p14="http://schemas.microsoft.com/office/powerpoint/2010/main" val="249799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1059500F-B6C1-45D1-ADEE-FC4565FAAD1D}"/>
              </a:ext>
            </a:extLst>
          </p:cNvPr>
          <p:cNvSpPr>
            <a:spLocks noGrp="1"/>
          </p:cNvSpPr>
          <p:nvPr>
            <p:ph type="title"/>
          </p:nvPr>
        </p:nvSpPr>
        <p:spPr/>
        <p:txBody>
          <a:bodyPr/>
          <a:lstStyle/>
          <a:p>
            <a:r>
              <a:rPr lang="en-US" dirty="0"/>
              <a:t>Where are we?</a:t>
            </a:r>
          </a:p>
        </p:txBody>
      </p:sp>
      <p:sp>
        <p:nvSpPr>
          <p:cNvPr id="8" name="Marcador de contenido 7">
            <a:extLst>
              <a:ext uri="{FF2B5EF4-FFF2-40B4-BE49-F238E27FC236}">
                <a16:creationId xmlns:a16="http://schemas.microsoft.com/office/drawing/2014/main" xmlns="" id="{DAD00F5E-BE22-4C74-AFDF-BEA6F36F38EF}"/>
              </a:ext>
            </a:extLst>
          </p:cNvPr>
          <p:cNvSpPr>
            <a:spLocks noGrp="1"/>
          </p:cNvSpPr>
          <p:nvPr>
            <p:ph idx="1"/>
          </p:nvPr>
        </p:nvSpPr>
        <p:spPr/>
        <p:txBody>
          <a:bodyPr>
            <a:normAutofit/>
          </a:bodyPr>
          <a:lstStyle/>
          <a:p>
            <a:pPr marL="0" indent="0">
              <a:buNone/>
            </a:pPr>
            <a:r>
              <a:rPr lang="en-US" dirty="0"/>
              <a:t>Using your cell phone, go to </a:t>
            </a:r>
            <a:r>
              <a:rPr lang="en-US" b="1" dirty="0"/>
              <a:t>mentimeter.com </a:t>
            </a:r>
            <a:r>
              <a:rPr lang="en-US" dirty="0"/>
              <a:t>and type the code </a:t>
            </a:r>
            <a:r>
              <a:rPr lang="en-US" b="1" dirty="0"/>
              <a:t>21 03 52 </a:t>
            </a:r>
            <a:r>
              <a:rPr lang="en-US" dirty="0"/>
              <a:t>to answer the first question</a:t>
            </a:r>
          </a:p>
          <a:p>
            <a:pPr marL="0" indent="0">
              <a:buNone/>
            </a:pPr>
            <a:endParaRPr lang="en-US" dirty="0"/>
          </a:p>
          <a:p>
            <a:pPr marL="0" indent="0">
              <a:buNone/>
            </a:pPr>
            <a:r>
              <a:rPr lang="en-US" i="1" dirty="0"/>
              <a:t>In which step of the Pastoral Process are you focused these days?</a:t>
            </a:r>
          </a:p>
          <a:p>
            <a:endParaRPr lang="en-US" dirty="0"/>
          </a:p>
          <a:p>
            <a:pPr marL="0" indent="0">
              <a:buNone/>
            </a:pPr>
            <a:r>
              <a:rPr lang="en-US" dirty="0"/>
              <a:t>Group discussion</a:t>
            </a:r>
          </a:p>
          <a:p>
            <a:r>
              <a:rPr lang="en-US" dirty="0"/>
              <a:t>What questions and concerns do you have?</a:t>
            </a:r>
          </a:p>
          <a:p>
            <a:endParaRPr lang="en-US" dirty="0"/>
          </a:p>
          <a:p>
            <a:endParaRPr lang="en-US" dirty="0"/>
          </a:p>
        </p:txBody>
      </p:sp>
      <p:sp>
        <p:nvSpPr>
          <p:cNvPr id="5" name="Marcador de pie de página 4">
            <a:extLst>
              <a:ext uri="{FF2B5EF4-FFF2-40B4-BE49-F238E27FC236}">
                <a16:creationId xmlns:a16="http://schemas.microsoft.com/office/drawing/2014/main" xmlns="" id="{8EC9B7E4-3EE4-4218-ABEC-C1C22896CEC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5E065334-566F-481F-9655-6335BFE54067}"/>
              </a:ext>
            </a:extLst>
          </p:cNvPr>
          <p:cNvSpPr>
            <a:spLocks noGrp="1"/>
          </p:cNvSpPr>
          <p:nvPr>
            <p:ph type="sldNum" sz="quarter" idx="12"/>
          </p:nvPr>
        </p:nvSpPr>
        <p:spPr/>
        <p:txBody>
          <a:bodyPr/>
          <a:lstStyle/>
          <a:p>
            <a:fld id="{3F8E90C5-F94A-4237-90D9-F2E57962BD76}" type="slidenum">
              <a:rPr lang="en-US" smtClean="0"/>
              <a:pPr/>
              <a:t>10</a:t>
            </a:fld>
            <a:endParaRPr lang="en-US"/>
          </a:p>
        </p:txBody>
      </p:sp>
      <p:sp>
        <p:nvSpPr>
          <p:cNvPr id="12" name="6 Rectángulo">
            <a:extLst>
              <a:ext uri="{FF2B5EF4-FFF2-40B4-BE49-F238E27FC236}">
                <a16:creationId xmlns:a16="http://schemas.microsoft.com/office/drawing/2014/main" xmlns="" id="{47CF85B8-9B9D-48FA-8E60-80AA8DF5C2F9}"/>
              </a:ext>
            </a:extLst>
          </p:cNvPr>
          <p:cNvSpPr/>
          <p:nvPr/>
        </p:nvSpPr>
        <p:spPr>
          <a:xfrm>
            <a:off x="556032" y="3983808"/>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20 minutes</a:t>
            </a:r>
          </a:p>
        </p:txBody>
      </p:sp>
      <p:pic>
        <p:nvPicPr>
          <p:cNvPr id="13" name="Picture 2" descr="Resultado de imagen para group discussion">
            <a:extLst>
              <a:ext uri="{FF2B5EF4-FFF2-40B4-BE49-F238E27FC236}">
                <a16:creationId xmlns:a16="http://schemas.microsoft.com/office/drawing/2014/main" xmlns="" id="{6509BD5A-06A5-49E4-A084-6CA32307A53D}"/>
              </a:ext>
            </a:extLst>
          </p:cNvPr>
          <p:cNvPicPr>
            <a:picLocks noChangeAspect="1" noChangeArrowheads="1"/>
          </p:cNvPicPr>
          <p:nvPr/>
        </p:nvPicPr>
        <p:blipFill>
          <a:blip r:embed="rId3" cstate="print"/>
          <a:srcRect/>
          <a:stretch>
            <a:fillRect/>
          </a:stretch>
        </p:blipFill>
        <p:spPr bwMode="auto">
          <a:xfrm>
            <a:off x="20384" y="1750936"/>
            <a:ext cx="2578064" cy="2088232"/>
          </a:xfrm>
          <a:prstGeom prst="rect">
            <a:avLst/>
          </a:prstGeom>
          <a:noFill/>
        </p:spPr>
      </p:pic>
    </p:spTree>
    <p:extLst>
      <p:ext uri="{BB962C8B-B14F-4D97-AF65-F5344CB8AC3E}">
        <p14:creationId xmlns:p14="http://schemas.microsoft.com/office/powerpoint/2010/main" val="256976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86DF55-3E40-48C5-8628-212BD03E94E1}"/>
              </a:ext>
            </a:extLst>
          </p:cNvPr>
          <p:cNvSpPr>
            <a:spLocks noGrp="1"/>
          </p:cNvSpPr>
          <p:nvPr>
            <p:ph type="title"/>
          </p:nvPr>
        </p:nvSpPr>
        <p:spPr/>
        <p:txBody>
          <a:bodyPr/>
          <a:lstStyle/>
          <a:p>
            <a:r>
              <a:rPr lang="en-US" dirty="0"/>
              <a:t>Available Facilitation Resources</a:t>
            </a:r>
          </a:p>
        </p:txBody>
      </p:sp>
      <p:sp>
        <p:nvSpPr>
          <p:cNvPr id="3" name="Marcador de contenido 2">
            <a:extLst>
              <a:ext uri="{FF2B5EF4-FFF2-40B4-BE49-F238E27FC236}">
                <a16:creationId xmlns:a16="http://schemas.microsoft.com/office/drawing/2014/main" xmlns="" id="{7D3052F9-5E06-4EA2-A903-6BF238FD48F4}"/>
              </a:ext>
            </a:extLst>
          </p:cNvPr>
          <p:cNvSpPr>
            <a:spLocks noGrp="1"/>
          </p:cNvSpPr>
          <p:nvPr>
            <p:ph idx="1"/>
          </p:nvPr>
        </p:nvSpPr>
        <p:spPr>
          <a:xfrm>
            <a:off x="838200" y="1825625"/>
            <a:ext cx="11063748" cy="4351338"/>
          </a:xfrm>
        </p:spPr>
        <p:txBody>
          <a:bodyPr>
            <a:normAutofit/>
          </a:bodyPr>
          <a:lstStyle/>
          <a:p>
            <a:r>
              <a:rPr lang="en-US" dirty="0"/>
              <a:t>Forming a team 	</a:t>
            </a:r>
            <a:r>
              <a:rPr lang="en-US" dirty="0">
                <a:sym typeface="Wingdings" panose="05000000000000000000" pitchFamily="2" charset="2"/>
              </a:rPr>
              <a:t> </a:t>
            </a:r>
            <a:r>
              <a:rPr lang="en-US" sz="2000" dirty="0">
                <a:sym typeface="Wingdings" panose="05000000000000000000" pitchFamily="2" charset="2"/>
              </a:rPr>
              <a:t>Come and See and Discernment meetings</a:t>
            </a:r>
          </a:p>
          <a:p>
            <a:r>
              <a:rPr lang="en-US" dirty="0"/>
              <a:t>Formalizing 	</a:t>
            </a:r>
            <a:r>
              <a:rPr lang="en-US" dirty="0">
                <a:sym typeface="Wingdings" panose="05000000000000000000" pitchFamily="2" charset="2"/>
              </a:rPr>
              <a:t> </a:t>
            </a:r>
            <a:r>
              <a:rPr lang="en-US" sz="2000" dirty="0">
                <a:sym typeface="Wingdings" panose="05000000000000000000" pitchFamily="2" charset="2"/>
              </a:rPr>
              <a:t>Orientation; Meeting Management, 7-Steps meeting</a:t>
            </a:r>
          </a:p>
          <a:p>
            <a:r>
              <a:rPr lang="en-US" dirty="0"/>
              <a:t>Begin with Prayer	</a:t>
            </a:r>
            <a:r>
              <a:rPr lang="en-US" dirty="0">
                <a:sym typeface="Wingdings" panose="05000000000000000000" pitchFamily="2" charset="2"/>
              </a:rPr>
              <a:t> </a:t>
            </a:r>
            <a:r>
              <a:rPr lang="en-US" sz="2000" dirty="0">
                <a:sym typeface="Wingdings" panose="05000000000000000000" pitchFamily="2" charset="2"/>
              </a:rPr>
              <a:t>Tri-Directional Love retreat</a:t>
            </a:r>
            <a:br>
              <a:rPr lang="en-US" sz="2000" dirty="0">
                <a:sym typeface="Wingdings" panose="05000000000000000000" pitchFamily="2" charset="2"/>
              </a:rPr>
            </a:br>
            <a:r>
              <a:rPr lang="en-US" sz="2000" dirty="0">
                <a:sym typeface="Wingdings" panose="05000000000000000000" pitchFamily="2" charset="2"/>
              </a:rPr>
              <a:t>			     Spirituality of Communion retreat</a:t>
            </a:r>
          </a:p>
          <a:p>
            <a:r>
              <a:rPr lang="en-US" dirty="0"/>
              <a:t>Select Objectives	</a:t>
            </a:r>
            <a:r>
              <a:rPr lang="en-US" dirty="0">
                <a:sym typeface="Wingdings" panose="05000000000000000000" pitchFamily="2" charset="2"/>
              </a:rPr>
              <a:t> </a:t>
            </a:r>
            <a:r>
              <a:rPr lang="en-US" sz="2000" dirty="0">
                <a:sym typeface="Wingdings" panose="05000000000000000000" pitchFamily="2" charset="2"/>
              </a:rPr>
              <a:t>Demographic Analysis in your area</a:t>
            </a:r>
            <a:br>
              <a:rPr lang="en-US" sz="2000" dirty="0">
                <a:sym typeface="Wingdings" panose="05000000000000000000" pitchFamily="2" charset="2"/>
              </a:rPr>
            </a:br>
            <a:r>
              <a:rPr lang="en-US" sz="2000" dirty="0">
                <a:sym typeface="Wingdings" panose="05000000000000000000" pitchFamily="2" charset="2"/>
              </a:rPr>
              <a:t>			     My Parish Pastoral Snapshot analysis</a:t>
            </a:r>
            <a:br>
              <a:rPr lang="en-US" sz="2000" dirty="0">
                <a:sym typeface="Wingdings" panose="05000000000000000000" pitchFamily="2" charset="2"/>
              </a:rPr>
            </a:br>
            <a:r>
              <a:rPr lang="en-US" sz="2000" dirty="0">
                <a:sym typeface="Wingdings" panose="05000000000000000000" pitchFamily="2" charset="2"/>
              </a:rPr>
              <a:t>			     Assistance in listening and surveying your parish</a:t>
            </a:r>
          </a:p>
          <a:p>
            <a:r>
              <a:rPr lang="en-US" dirty="0"/>
              <a:t>Defining Action	</a:t>
            </a:r>
            <a:r>
              <a:rPr lang="en-US" dirty="0">
                <a:sym typeface="Wingdings" panose="05000000000000000000" pitchFamily="2" charset="2"/>
              </a:rPr>
              <a:t> </a:t>
            </a:r>
            <a:r>
              <a:rPr lang="en-US" sz="2000" dirty="0">
                <a:sym typeface="Wingdings" panose="05000000000000000000" pitchFamily="2" charset="2"/>
              </a:rPr>
              <a:t>Action Plan and Ministry Charter guidelines</a:t>
            </a:r>
          </a:p>
          <a:p>
            <a:r>
              <a:rPr lang="en-US" dirty="0"/>
              <a:t>Documentation	</a:t>
            </a:r>
            <a:r>
              <a:rPr lang="en-US" dirty="0">
                <a:sym typeface="Wingdings" panose="05000000000000000000" pitchFamily="2" charset="2"/>
              </a:rPr>
              <a:t> </a:t>
            </a:r>
            <a:r>
              <a:rPr lang="en-US" sz="2000" dirty="0">
                <a:sym typeface="Wingdings" panose="05000000000000000000" pitchFamily="2" charset="2"/>
              </a:rPr>
              <a:t>Action Plan and Ministry Charter templates</a:t>
            </a:r>
          </a:p>
          <a:p>
            <a:r>
              <a:rPr lang="en-US" dirty="0">
                <a:sym typeface="Wingdings" panose="05000000000000000000" pitchFamily="2" charset="2"/>
              </a:rPr>
              <a:t>Activation		 </a:t>
            </a:r>
            <a:r>
              <a:rPr lang="en-US" sz="2000" dirty="0">
                <a:sym typeface="Wingdings" panose="05000000000000000000" pitchFamily="2" charset="2"/>
              </a:rPr>
              <a:t>Wine sommeliers / tamales connoisseurs / gumbo enthusiasts</a:t>
            </a:r>
            <a:endParaRPr lang="en-US" dirty="0">
              <a:sym typeface="Wingdings" panose="05000000000000000000" pitchFamily="2" charset="2"/>
            </a:endParaRPr>
          </a:p>
          <a:p>
            <a:endParaRPr lang="en-US" dirty="0"/>
          </a:p>
        </p:txBody>
      </p:sp>
      <p:sp>
        <p:nvSpPr>
          <p:cNvPr id="4" name="Marcador de pie de página 3">
            <a:extLst>
              <a:ext uri="{FF2B5EF4-FFF2-40B4-BE49-F238E27FC236}">
                <a16:creationId xmlns:a16="http://schemas.microsoft.com/office/drawing/2014/main" xmlns="" id="{B5F94677-9018-4993-908C-1ECF9B768D3D}"/>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0A4C7D0B-B5F6-4B7E-ABB7-9926D99FFF7A}"/>
              </a:ext>
            </a:extLst>
          </p:cNvPr>
          <p:cNvSpPr>
            <a:spLocks noGrp="1"/>
          </p:cNvSpPr>
          <p:nvPr>
            <p:ph type="sldNum" sz="quarter" idx="12"/>
          </p:nvPr>
        </p:nvSpPr>
        <p:spPr/>
        <p:txBody>
          <a:bodyPr/>
          <a:lstStyle/>
          <a:p>
            <a:fld id="{3F8E90C5-F94A-4237-90D9-F2E57962BD76}" type="slidenum">
              <a:rPr lang="en-US" smtClean="0"/>
              <a:t>11</a:t>
            </a:fld>
            <a:endParaRPr lang="en-US"/>
          </a:p>
        </p:txBody>
      </p:sp>
    </p:spTree>
    <p:extLst>
      <p:ext uri="{BB962C8B-B14F-4D97-AF65-F5344CB8AC3E}">
        <p14:creationId xmlns:p14="http://schemas.microsoft.com/office/powerpoint/2010/main" val="215763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6B4ADC-DE22-4670-ADBA-DF7ED715FFC9}"/>
              </a:ext>
            </a:extLst>
          </p:cNvPr>
          <p:cNvSpPr>
            <a:spLocks noGrp="1"/>
          </p:cNvSpPr>
          <p:nvPr>
            <p:ph type="title"/>
          </p:nvPr>
        </p:nvSpPr>
        <p:spPr/>
        <p:txBody>
          <a:bodyPr/>
          <a:lstStyle/>
          <a:p>
            <a:r>
              <a:rPr lang="en-US" dirty="0"/>
              <a:t>Please take a moment to respond</a:t>
            </a:r>
          </a:p>
        </p:txBody>
      </p:sp>
      <p:sp>
        <p:nvSpPr>
          <p:cNvPr id="3" name="Marcador de contenido 2">
            <a:extLst>
              <a:ext uri="{FF2B5EF4-FFF2-40B4-BE49-F238E27FC236}">
                <a16:creationId xmlns:a16="http://schemas.microsoft.com/office/drawing/2014/main" xmlns="" id="{E355477A-8100-4B28-8334-A1CF9280C191}"/>
              </a:ext>
            </a:extLst>
          </p:cNvPr>
          <p:cNvSpPr>
            <a:spLocks noGrp="1"/>
          </p:cNvSpPr>
          <p:nvPr>
            <p:ph idx="1"/>
          </p:nvPr>
        </p:nvSpPr>
        <p:spPr>
          <a:xfrm>
            <a:off x="3350618" y="1808139"/>
            <a:ext cx="7577939" cy="4351338"/>
          </a:xfrm>
        </p:spPr>
        <p:txBody>
          <a:bodyPr/>
          <a:lstStyle/>
          <a:p>
            <a:r>
              <a:rPr lang="en-US" dirty="0"/>
              <a:t>We are conducting an archdiocesan survey to understand the key pastoral topics for the Archdiocese.</a:t>
            </a:r>
          </a:p>
          <a:p>
            <a:endParaRPr lang="en-US" dirty="0"/>
          </a:p>
          <a:p>
            <a:r>
              <a:rPr lang="en-US" dirty="0"/>
              <a:t>Please take a few minutes to respond the Pastoral Priorities Survey, using this link or QR code:</a:t>
            </a:r>
            <a:br>
              <a:rPr lang="en-US" dirty="0"/>
            </a:br>
            <a:r>
              <a:rPr lang="en-US" sz="2800" dirty="0"/>
              <a:t/>
            </a:r>
            <a:br>
              <a:rPr lang="en-US" sz="2800" dirty="0"/>
            </a:br>
            <a:r>
              <a:rPr lang="en-US" dirty="0">
                <a:hlinkClick r:id="rId3"/>
              </a:rPr>
              <a:t>https://es.surveymonkey.com/r/PastoralPriorities19</a:t>
            </a:r>
            <a:endParaRPr lang="en-US" dirty="0"/>
          </a:p>
          <a:p>
            <a:endParaRPr lang="en-US" sz="2800" dirty="0"/>
          </a:p>
          <a:p>
            <a:endParaRPr lang="en-US" dirty="0"/>
          </a:p>
          <a:p>
            <a:endParaRPr lang="en-US" dirty="0"/>
          </a:p>
          <a:p>
            <a:endParaRPr lang="en-US" dirty="0"/>
          </a:p>
        </p:txBody>
      </p:sp>
      <p:sp>
        <p:nvSpPr>
          <p:cNvPr id="4" name="Marcador de pie de página 3">
            <a:extLst>
              <a:ext uri="{FF2B5EF4-FFF2-40B4-BE49-F238E27FC236}">
                <a16:creationId xmlns:a16="http://schemas.microsoft.com/office/drawing/2014/main" xmlns="" id="{01920227-79D0-4E91-BD43-9FF81F5E705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0A64A8CA-44BB-4193-B7FB-6095112D2603}"/>
              </a:ext>
            </a:extLst>
          </p:cNvPr>
          <p:cNvSpPr>
            <a:spLocks noGrp="1"/>
          </p:cNvSpPr>
          <p:nvPr>
            <p:ph type="sldNum" sz="quarter" idx="12"/>
          </p:nvPr>
        </p:nvSpPr>
        <p:spPr/>
        <p:txBody>
          <a:bodyPr/>
          <a:lstStyle/>
          <a:p>
            <a:fld id="{3F8E90C5-F94A-4237-90D9-F2E57962BD76}" type="slidenum">
              <a:rPr lang="en-US" smtClean="0"/>
              <a:t>12</a:t>
            </a:fld>
            <a:endParaRPr lang="en-US"/>
          </a:p>
        </p:txBody>
      </p:sp>
      <p:sp>
        <p:nvSpPr>
          <p:cNvPr id="6" name="6 Rectángulo">
            <a:extLst>
              <a:ext uri="{FF2B5EF4-FFF2-40B4-BE49-F238E27FC236}">
                <a16:creationId xmlns:a16="http://schemas.microsoft.com/office/drawing/2014/main" xmlns="" id="{7AD7CCFE-1F73-4E25-B0B6-871F2E706808}"/>
              </a:ext>
            </a:extLst>
          </p:cNvPr>
          <p:cNvSpPr/>
          <p:nvPr/>
        </p:nvSpPr>
        <p:spPr>
          <a:xfrm>
            <a:off x="460940" y="3778920"/>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10 minutes</a:t>
            </a:r>
          </a:p>
        </p:txBody>
      </p:sp>
      <p:pic>
        <p:nvPicPr>
          <p:cNvPr id="7" name="Picture 2" descr="Resultado de imagen para group discussion">
            <a:extLst>
              <a:ext uri="{FF2B5EF4-FFF2-40B4-BE49-F238E27FC236}">
                <a16:creationId xmlns:a16="http://schemas.microsoft.com/office/drawing/2014/main" xmlns="" id="{6A1D62A7-D51C-4C68-8EA8-071C4689F9A0}"/>
              </a:ext>
            </a:extLst>
          </p:cNvPr>
          <p:cNvPicPr>
            <a:picLocks noChangeAspect="1" noChangeArrowheads="1"/>
          </p:cNvPicPr>
          <p:nvPr/>
        </p:nvPicPr>
        <p:blipFill>
          <a:blip r:embed="rId4" cstate="print"/>
          <a:srcRect/>
          <a:stretch>
            <a:fillRect/>
          </a:stretch>
        </p:blipFill>
        <p:spPr bwMode="auto">
          <a:xfrm>
            <a:off x="0" y="1690688"/>
            <a:ext cx="2578064" cy="2088232"/>
          </a:xfrm>
          <a:prstGeom prst="rect">
            <a:avLst/>
          </a:prstGeom>
          <a:noFill/>
        </p:spPr>
      </p:pic>
      <p:pic>
        <p:nvPicPr>
          <p:cNvPr id="9" name="Imagen 8">
            <a:extLst>
              <a:ext uri="{FF2B5EF4-FFF2-40B4-BE49-F238E27FC236}">
                <a16:creationId xmlns:a16="http://schemas.microsoft.com/office/drawing/2014/main" xmlns="" id="{4C1DE2C2-2913-4373-A091-A5443E66C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439" y="4386590"/>
            <a:ext cx="2383773" cy="2383773"/>
          </a:xfrm>
          <a:prstGeom prst="rect">
            <a:avLst/>
          </a:prstGeom>
        </p:spPr>
      </p:pic>
    </p:spTree>
    <p:extLst>
      <p:ext uri="{BB962C8B-B14F-4D97-AF65-F5344CB8AC3E}">
        <p14:creationId xmlns:p14="http://schemas.microsoft.com/office/powerpoint/2010/main" val="428948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47C0AC-04F6-41BA-93DD-FFA4BA0ED083}"/>
              </a:ext>
            </a:extLst>
          </p:cNvPr>
          <p:cNvSpPr>
            <a:spLocks noGrp="1"/>
          </p:cNvSpPr>
          <p:nvPr>
            <p:ph type="title"/>
          </p:nvPr>
        </p:nvSpPr>
        <p:spPr/>
        <p:txBody>
          <a:bodyPr/>
          <a:lstStyle/>
          <a:p>
            <a:r>
              <a:rPr lang="es-MX" dirty="0" err="1"/>
              <a:t>Go</a:t>
            </a:r>
            <a:r>
              <a:rPr lang="es-MX" dirty="0"/>
              <a:t> and </a:t>
            </a:r>
            <a:r>
              <a:rPr lang="es-MX" dirty="0" err="1"/>
              <a:t>Talk</a:t>
            </a:r>
            <a:r>
              <a:rPr lang="es-MX" dirty="0"/>
              <a:t> </a:t>
            </a:r>
            <a:r>
              <a:rPr lang="es-MX" dirty="0" err="1"/>
              <a:t>to</a:t>
            </a:r>
            <a:r>
              <a:rPr lang="es-MX" dirty="0"/>
              <a:t> </a:t>
            </a:r>
            <a:r>
              <a:rPr lang="es-MX" dirty="0" err="1"/>
              <a:t>Strangers</a:t>
            </a:r>
            <a:r>
              <a:rPr lang="es-MX" dirty="0"/>
              <a:t>!</a:t>
            </a:r>
          </a:p>
        </p:txBody>
      </p:sp>
      <p:pic>
        <p:nvPicPr>
          <p:cNvPr id="6" name="Marcador de contenido 5">
            <a:extLst>
              <a:ext uri="{FF2B5EF4-FFF2-40B4-BE49-F238E27FC236}">
                <a16:creationId xmlns:a16="http://schemas.microsoft.com/office/drawing/2014/main" xmlns="" id="{214ABD9D-047D-4CA4-A38D-9B6C1BE5FDD7}"/>
              </a:ext>
            </a:extLst>
          </p:cNvPr>
          <p:cNvPicPr>
            <a:picLocks noGrp="1" noChangeAspect="1"/>
          </p:cNvPicPr>
          <p:nvPr>
            <p:ph idx="1"/>
          </p:nvPr>
        </p:nvPicPr>
        <p:blipFill>
          <a:blip r:embed="rId2"/>
          <a:stretch>
            <a:fillRect/>
          </a:stretch>
        </p:blipFill>
        <p:spPr>
          <a:xfrm>
            <a:off x="2686906" y="1825625"/>
            <a:ext cx="7732587" cy="4351338"/>
          </a:xfrm>
          <a:prstGeom prst="rect">
            <a:avLst/>
          </a:prstGeom>
        </p:spPr>
      </p:pic>
      <p:sp>
        <p:nvSpPr>
          <p:cNvPr id="4" name="Marcador de pie de página 3">
            <a:extLst>
              <a:ext uri="{FF2B5EF4-FFF2-40B4-BE49-F238E27FC236}">
                <a16:creationId xmlns:a16="http://schemas.microsoft.com/office/drawing/2014/main" xmlns="" id="{96F3CD6E-6898-4946-823D-6639DBEBF48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B215B87E-EEB6-49B9-87AA-031EAA5FB988}"/>
              </a:ext>
            </a:extLst>
          </p:cNvPr>
          <p:cNvSpPr>
            <a:spLocks noGrp="1"/>
          </p:cNvSpPr>
          <p:nvPr>
            <p:ph type="sldNum" sz="quarter" idx="12"/>
          </p:nvPr>
        </p:nvSpPr>
        <p:spPr/>
        <p:txBody>
          <a:bodyPr/>
          <a:lstStyle/>
          <a:p>
            <a:fld id="{3F8E90C5-F94A-4237-90D9-F2E57962BD76}" type="slidenum">
              <a:rPr lang="es-MX" smtClean="0"/>
              <a:t>13</a:t>
            </a:fld>
            <a:endParaRPr lang="es-MX"/>
          </a:p>
        </p:txBody>
      </p:sp>
      <p:sp>
        <p:nvSpPr>
          <p:cNvPr id="7" name="CuadroTexto 6">
            <a:extLst>
              <a:ext uri="{FF2B5EF4-FFF2-40B4-BE49-F238E27FC236}">
                <a16:creationId xmlns:a16="http://schemas.microsoft.com/office/drawing/2014/main" xmlns="" id="{8957DAB9-F235-4B2F-AA2C-93A7052D1B86}"/>
              </a:ext>
            </a:extLst>
          </p:cNvPr>
          <p:cNvSpPr txBox="1"/>
          <p:nvPr/>
        </p:nvSpPr>
        <p:spPr>
          <a:xfrm>
            <a:off x="852946" y="1946791"/>
            <a:ext cx="1426994" cy="584775"/>
          </a:xfrm>
          <a:prstGeom prst="rect">
            <a:avLst/>
          </a:prstGeom>
          <a:noFill/>
        </p:spPr>
        <p:txBody>
          <a:bodyPr wrap="none" rtlCol="0">
            <a:spAutoFit/>
          </a:bodyPr>
          <a:lstStyle/>
          <a:p>
            <a:r>
              <a:rPr lang="es-MX" sz="3200" dirty="0"/>
              <a:t>15  min</a:t>
            </a:r>
          </a:p>
        </p:txBody>
      </p:sp>
    </p:spTree>
    <p:extLst>
      <p:ext uri="{BB962C8B-B14F-4D97-AF65-F5344CB8AC3E}">
        <p14:creationId xmlns:p14="http://schemas.microsoft.com/office/powerpoint/2010/main" val="358859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A5FEF7-0A04-499C-86F4-F3CBD574F2E8}"/>
              </a:ext>
            </a:extLst>
          </p:cNvPr>
          <p:cNvSpPr>
            <a:spLocks noGrp="1"/>
          </p:cNvSpPr>
          <p:nvPr>
            <p:ph type="title"/>
          </p:nvPr>
        </p:nvSpPr>
        <p:spPr/>
        <p:txBody>
          <a:bodyPr/>
          <a:lstStyle/>
          <a:p>
            <a:r>
              <a:rPr lang="en-US" dirty="0"/>
              <a:t>Contents</a:t>
            </a:r>
          </a:p>
        </p:txBody>
      </p:sp>
      <p:sp>
        <p:nvSpPr>
          <p:cNvPr id="3" name="Marcador de contenido 2">
            <a:extLst>
              <a:ext uri="{FF2B5EF4-FFF2-40B4-BE49-F238E27FC236}">
                <a16:creationId xmlns:a16="http://schemas.microsoft.com/office/drawing/2014/main" xmlns="" id="{DEC1F61C-2091-4AB3-BCC5-DFA4ED60CA10}"/>
              </a:ext>
            </a:extLst>
          </p:cNvPr>
          <p:cNvSpPr>
            <a:spLocks noGrp="1"/>
          </p:cNvSpPr>
          <p:nvPr>
            <p:ph idx="1"/>
          </p:nvPr>
        </p:nvSpPr>
        <p:spPr/>
        <p:txBody>
          <a:bodyPr/>
          <a:lstStyle/>
          <a:p>
            <a:pPr marL="0" indent="0">
              <a:buNone/>
            </a:pPr>
            <a:r>
              <a:rPr lang="en-US" dirty="0"/>
              <a:t>Introduction</a:t>
            </a:r>
          </a:p>
          <a:p>
            <a:pPr marL="0" indent="0">
              <a:buNone/>
            </a:pPr>
            <a:endParaRPr lang="en-US" dirty="0"/>
          </a:p>
          <a:p>
            <a:pPr marL="0" indent="0">
              <a:buNone/>
            </a:pPr>
            <a:r>
              <a:rPr lang="en-US" dirty="0"/>
              <a:t>7 Steps for Pastoral Planning</a:t>
            </a:r>
          </a:p>
          <a:p>
            <a:pPr marL="0" indent="0">
              <a:buNone/>
            </a:pPr>
            <a:endParaRPr lang="en-US" dirty="0"/>
          </a:p>
          <a:p>
            <a:pPr marL="0" indent="0">
              <a:buNone/>
            </a:pPr>
            <a:r>
              <a:rPr lang="en-US" dirty="0"/>
              <a:t>Pastoral Snapshot</a:t>
            </a:r>
          </a:p>
          <a:p>
            <a:pPr marL="0" indent="0">
              <a:buNone/>
            </a:pPr>
            <a:endParaRPr lang="en-US" dirty="0"/>
          </a:p>
          <a:p>
            <a:pPr marL="0" indent="0">
              <a:buNone/>
            </a:pPr>
            <a:r>
              <a:rPr lang="en-US" dirty="0"/>
              <a:t>Spirituality of Communion</a:t>
            </a:r>
          </a:p>
        </p:txBody>
      </p:sp>
      <p:sp>
        <p:nvSpPr>
          <p:cNvPr id="4" name="Marcador de pie de página 3">
            <a:extLst>
              <a:ext uri="{FF2B5EF4-FFF2-40B4-BE49-F238E27FC236}">
                <a16:creationId xmlns:a16="http://schemas.microsoft.com/office/drawing/2014/main" xmlns="" id="{3592B475-AA0D-4FE3-81E7-D86629F0AA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D84160CA-232B-4E2D-AA91-5D8FFC8A0E4E}"/>
              </a:ext>
            </a:extLst>
          </p:cNvPr>
          <p:cNvSpPr>
            <a:spLocks noGrp="1"/>
          </p:cNvSpPr>
          <p:nvPr>
            <p:ph type="sldNum" sz="quarter" idx="12"/>
          </p:nvPr>
        </p:nvSpPr>
        <p:spPr/>
        <p:txBody>
          <a:bodyPr/>
          <a:lstStyle/>
          <a:p>
            <a:fld id="{3F8E90C5-F94A-4237-90D9-F2E57962BD76}" type="slidenum">
              <a:rPr lang="en-US" smtClean="0"/>
              <a:pPr/>
              <a:t>14</a:t>
            </a:fld>
            <a:endParaRPr lang="en-US"/>
          </a:p>
        </p:txBody>
      </p:sp>
      <p:grpSp>
        <p:nvGrpSpPr>
          <p:cNvPr id="12" name="Grupo 11">
            <a:extLst>
              <a:ext uri="{FF2B5EF4-FFF2-40B4-BE49-F238E27FC236}">
                <a16:creationId xmlns:a16="http://schemas.microsoft.com/office/drawing/2014/main" xmlns="" id="{FEB87810-412B-42FF-BD6D-75E802F078BB}"/>
              </a:ext>
            </a:extLst>
          </p:cNvPr>
          <p:cNvGrpSpPr/>
          <p:nvPr/>
        </p:nvGrpSpPr>
        <p:grpSpPr>
          <a:xfrm>
            <a:off x="547734" y="3561050"/>
            <a:ext cx="9277518" cy="722728"/>
            <a:chOff x="547734" y="1690688"/>
            <a:chExt cx="9277518" cy="722728"/>
          </a:xfrm>
        </p:grpSpPr>
        <p:sp>
          <p:nvSpPr>
            <p:cNvPr id="10" name="4 Rectángulo">
              <a:extLst>
                <a:ext uri="{FF2B5EF4-FFF2-40B4-BE49-F238E27FC236}">
                  <a16:creationId xmlns:a16="http://schemas.microsoft.com/office/drawing/2014/main" xmlns="" id="{1FB9A03B-9807-490E-92B3-378B84B5B653}"/>
                </a:ext>
              </a:extLst>
            </p:cNvPr>
            <p:cNvSpPr/>
            <p:nvPr/>
          </p:nvSpPr>
          <p:spPr>
            <a:xfrm>
              <a:off x="547734" y="1690688"/>
              <a:ext cx="8472318" cy="722728"/>
            </a:xfrm>
            <a:prstGeom prst="rect">
              <a:avLst/>
            </a:prstGeom>
            <a:solidFill>
              <a:srgbClr val="C40025">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5 CuadroTexto">
              <a:extLst>
                <a:ext uri="{FF2B5EF4-FFF2-40B4-BE49-F238E27FC236}">
                  <a16:creationId xmlns:a16="http://schemas.microsoft.com/office/drawing/2014/main" xmlns="" id="{B559C5C5-659E-42E6-96FE-18E53BA22B08}"/>
                </a:ext>
              </a:extLst>
            </p:cNvPr>
            <p:cNvSpPr txBox="1"/>
            <p:nvPr/>
          </p:nvSpPr>
          <p:spPr>
            <a:xfrm>
              <a:off x="9109992" y="1843344"/>
              <a:ext cx="715260" cy="369332"/>
            </a:xfrm>
            <a:prstGeom prst="rect">
              <a:avLst/>
            </a:prstGeom>
            <a:noFill/>
          </p:spPr>
          <p:txBody>
            <a:bodyPr wrap="none" rtlCol="0">
              <a:spAutoFit/>
            </a:bodyPr>
            <a:lstStyle/>
            <a:p>
              <a:r>
                <a:rPr lang="es-MX" dirty="0"/>
                <a:t>10:20</a:t>
              </a:r>
            </a:p>
          </p:txBody>
        </p:sp>
      </p:grpSp>
    </p:spTree>
    <p:extLst>
      <p:ext uri="{BB962C8B-B14F-4D97-AF65-F5344CB8AC3E}">
        <p14:creationId xmlns:p14="http://schemas.microsoft.com/office/powerpoint/2010/main" val="24940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478F7-07E4-44C8-8D76-9FFFDFDD135A}"/>
              </a:ext>
            </a:extLst>
          </p:cNvPr>
          <p:cNvSpPr>
            <a:spLocks noGrp="1"/>
          </p:cNvSpPr>
          <p:nvPr>
            <p:ph type="title"/>
          </p:nvPr>
        </p:nvSpPr>
        <p:spPr/>
        <p:txBody>
          <a:bodyPr/>
          <a:lstStyle/>
          <a:p>
            <a:r>
              <a:rPr lang="en-US" dirty="0"/>
              <a:t>How do we Know it is Working?</a:t>
            </a:r>
          </a:p>
        </p:txBody>
      </p:sp>
      <p:graphicFrame>
        <p:nvGraphicFramePr>
          <p:cNvPr id="6" name="Marcador de contenido 5">
            <a:extLst>
              <a:ext uri="{FF2B5EF4-FFF2-40B4-BE49-F238E27FC236}">
                <a16:creationId xmlns:a16="http://schemas.microsoft.com/office/drawing/2014/main" xmlns="" id="{3DC44BE3-F8A2-41D7-94B2-3BA9E710948F}"/>
              </a:ext>
            </a:extLst>
          </p:cNvPr>
          <p:cNvGraphicFramePr>
            <a:graphicFrameLocks noGrp="1"/>
          </p:cNvGraphicFramePr>
          <p:nvPr>
            <p:ph idx="1"/>
            <p:extLst>
              <p:ext uri="{D42A27DB-BD31-4B8C-83A1-F6EECF244321}">
                <p14:modId xmlns:p14="http://schemas.microsoft.com/office/powerpoint/2010/main" val="1547789195"/>
              </p:ext>
            </p:extLst>
          </p:nvPr>
        </p:nvGraphicFramePr>
        <p:xfrm>
          <a:off x="1163781" y="1591931"/>
          <a:ext cx="7670503" cy="391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xmlns="" id="{095DAFB5-028B-40AC-837B-09A06C44F579}"/>
              </a:ext>
            </a:extLst>
          </p:cNvPr>
          <p:cNvSpPr>
            <a:spLocks noGrp="1"/>
          </p:cNvSpPr>
          <p:nvPr>
            <p:ph type="ftr" sz="quarter" idx="11"/>
          </p:nvPr>
        </p:nvSpPr>
        <p:spPr/>
        <p:txBody>
          <a:bodyPr/>
          <a:lstStyle/>
          <a:p>
            <a:r>
              <a:rPr lang="en-US" sz="1600" b="1" dirty="0"/>
              <a:t>Source</a:t>
            </a:r>
            <a:r>
              <a:rPr lang="en-US" sz="1600" dirty="0"/>
              <a:t>: </a:t>
            </a:r>
            <a:r>
              <a:rPr lang="en-US" sz="1600" i="1" dirty="0"/>
              <a:t>Revisioning the Parish Pastoral Council</a:t>
            </a:r>
          </a:p>
        </p:txBody>
      </p:sp>
      <p:sp>
        <p:nvSpPr>
          <p:cNvPr id="5" name="Marcador de número de diapositiva 4">
            <a:extLst>
              <a:ext uri="{FF2B5EF4-FFF2-40B4-BE49-F238E27FC236}">
                <a16:creationId xmlns:a16="http://schemas.microsoft.com/office/drawing/2014/main" xmlns="" id="{D91FDD76-C97E-49C5-A677-4A88BAABB199}"/>
              </a:ext>
            </a:extLst>
          </p:cNvPr>
          <p:cNvSpPr>
            <a:spLocks noGrp="1"/>
          </p:cNvSpPr>
          <p:nvPr>
            <p:ph type="sldNum" sz="quarter" idx="12"/>
          </p:nvPr>
        </p:nvSpPr>
        <p:spPr/>
        <p:txBody>
          <a:bodyPr/>
          <a:lstStyle/>
          <a:p>
            <a:fld id="{3F8E90C5-F94A-4237-90D9-F2E57962BD76}" type="slidenum">
              <a:rPr lang="en-US" smtClean="0"/>
              <a:t>15</a:t>
            </a:fld>
            <a:endParaRPr lang="en-US" dirty="0"/>
          </a:p>
        </p:txBody>
      </p:sp>
      <p:grpSp>
        <p:nvGrpSpPr>
          <p:cNvPr id="15" name="Grupo 14">
            <a:extLst>
              <a:ext uri="{FF2B5EF4-FFF2-40B4-BE49-F238E27FC236}">
                <a16:creationId xmlns:a16="http://schemas.microsoft.com/office/drawing/2014/main" xmlns="" id="{8FBD38E1-0369-4752-B2F5-9A056F3EFEA2}"/>
              </a:ext>
            </a:extLst>
          </p:cNvPr>
          <p:cNvGrpSpPr/>
          <p:nvPr/>
        </p:nvGrpSpPr>
        <p:grpSpPr>
          <a:xfrm>
            <a:off x="2566215" y="1636180"/>
            <a:ext cx="8545332" cy="4514661"/>
            <a:chOff x="2566215" y="1636180"/>
            <a:chExt cx="8545332" cy="4514661"/>
          </a:xfrm>
        </p:grpSpPr>
        <p:sp>
          <p:nvSpPr>
            <p:cNvPr id="10" name="Cerrar llave 9">
              <a:extLst>
                <a:ext uri="{FF2B5EF4-FFF2-40B4-BE49-F238E27FC236}">
                  <a16:creationId xmlns:a16="http://schemas.microsoft.com/office/drawing/2014/main" xmlns="" id="{89BDFE25-F962-451B-89C9-D8A6D5EA84DE}"/>
                </a:ext>
              </a:extLst>
            </p:cNvPr>
            <p:cNvSpPr/>
            <p:nvPr/>
          </p:nvSpPr>
          <p:spPr>
            <a:xfrm>
              <a:off x="8347587" y="1636180"/>
              <a:ext cx="442451" cy="3805977"/>
            </a:xfrm>
            <a:prstGeom prst="rightBrace">
              <a:avLst>
                <a:gd name="adj1" fmla="val 45000"/>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uadroTexto 10">
              <a:extLst>
                <a:ext uri="{FF2B5EF4-FFF2-40B4-BE49-F238E27FC236}">
                  <a16:creationId xmlns:a16="http://schemas.microsoft.com/office/drawing/2014/main" xmlns="" id="{EEEEBEA3-AA47-40E8-8325-E3BC9E81B0C4}"/>
                </a:ext>
              </a:extLst>
            </p:cNvPr>
            <p:cNvSpPr txBox="1"/>
            <p:nvPr/>
          </p:nvSpPr>
          <p:spPr>
            <a:xfrm>
              <a:off x="8852852" y="3238689"/>
              <a:ext cx="2258695" cy="523220"/>
            </a:xfrm>
            <a:prstGeom prst="rect">
              <a:avLst/>
            </a:prstGeom>
            <a:noFill/>
          </p:spPr>
          <p:txBody>
            <a:bodyPr wrap="none" rtlCol="0">
              <a:spAutoFit/>
            </a:bodyPr>
            <a:lstStyle/>
            <a:p>
              <a:r>
                <a:rPr lang="en-US" sz="2800" dirty="0"/>
                <a:t>Evangelization</a:t>
              </a:r>
            </a:p>
          </p:txBody>
        </p:sp>
        <p:sp>
          <p:nvSpPr>
            <p:cNvPr id="12" name="CuadroTexto 11">
              <a:extLst>
                <a:ext uri="{FF2B5EF4-FFF2-40B4-BE49-F238E27FC236}">
                  <a16:creationId xmlns:a16="http://schemas.microsoft.com/office/drawing/2014/main" xmlns="" id="{2FD60727-937E-4A6B-9C40-353D16465810}"/>
                </a:ext>
              </a:extLst>
            </p:cNvPr>
            <p:cNvSpPr txBox="1"/>
            <p:nvPr/>
          </p:nvSpPr>
          <p:spPr>
            <a:xfrm>
              <a:off x="2566215" y="5627621"/>
              <a:ext cx="2271256" cy="523220"/>
            </a:xfrm>
            <a:prstGeom prst="rect">
              <a:avLst/>
            </a:prstGeom>
            <a:solidFill>
              <a:schemeClr val="accent2">
                <a:lumMod val="40000"/>
                <a:lumOff val="60000"/>
              </a:schemeClr>
            </a:solidFill>
          </p:spPr>
          <p:txBody>
            <a:bodyPr wrap="square" rtlCol="0">
              <a:spAutoFit/>
            </a:bodyPr>
            <a:lstStyle/>
            <a:p>
              <a:pPr algn="ctr"/>
              <a:r>
                <a:rPr lang="en-US" sz="2800" dirty="0"/>
                <a:t>Leadership</a:t>
              </a:r>
            </a:p>
          </p:txBody>
        </p:sp>
        <p:sp>
          <p:nvSpPr>
            <p:cNvPr id="13" name="CuadroTexto 12">
              <a:extLst>
                <a:ext uri="{FF2B5EF4-FFF2-40B4-BE49-F238E27FC236}">
                  <a16:creationId xmlns:a16="http://schemas.microsoft.com/office/drawing/2014/main" xmlns="" id="{BDF59355-B625-4916-B971-9494B2C34F12}"/>
                </a:ext>
              </a:extLst>
            </p:cNvPr>
            <p:cNvSpPr txBox="1"/>
            <p:nvPr/>
          </p:nvSpPr>
          <p:spPr>
            <a:xfrm>
              <a:off x="4940709" y="5627621"/>
              <a:ext cx="2271256" cy="523220"/>
            </a:xfrm>
            <a:prstGeom prst="rect">
              <a:avLst/>
            </a:prstGeom>
            <a:solidFill>
              <a:schemeClr val="accent2">
                <a:lumMod val="40000"/>
                <a:lumOff val="60000"/>
              </a:schemeClr>
            </a:solidFill>
          </p:spPr>
          <p:txBody>
            <a:bodyPr wrap="square" rtlCol="0">
              <a:spAutoFit/>
            </a:bodyPr>
            <a:lstStyle/>
            <a:p>
              <a:pPr algn="ctr"/>
              <a:r>
                <a:rPr lang="en-US" sz="2800" dirty="0"/>
                <a:t>Stewardship</a:t>
              </a:r>
            </a:p>
          </p:txBody>
        </p:sp>
      </p:grpSp>
      <p:sp>
        <p:nvSpPr>
          <p:cNvPr id="14" name="CuadroTexto 13">
            <a:extLst>
              <a:ext uri="{FF2B5EF4-FFF2-40B4-BE49-F238E27FC236}">
                <a16:creationId xmlns:a16="http://schemas.microsoft.com/office/drawing/2014/main" xmlns="" id="{7652CE90-BE61-4F33-8871-E8918C8DAAE9}"/>
              </a:ext>
            </a:extLst>
          </p:cNvPr>
          <p:cNvSpPr txBox="1"/>
          <p:nvPr/>
        </p:nvSpPr>
        <p:spPr>
          <a:xfrm>
            <a:off x="838200" y="1591931"/>
            <a:ext cx="1596334" cy="461665"/>
          </a:xfrm>
          <a:prstGeom prst="rect">
            <a:avLst/>
          </a:prstGeom>
          <a:noFill/>
        </p:spPr>
        <p:txBody>
          <a:bodyPr wrap="none" rtlCol="0">
            <a:spAutoFit/>
          </a:bodyPr>
          <a:lstStyle/>
          <a:p>
            <a:r>
              <a:rPr lang="en-US" sz="2400" dirty="0"/>
              <a:t>Technically,</a:t>
            </a:r>
          </a:p>
        </p:txBody>
      </p:sp>
    </p:spTree>
    <p:extLst>
      <p:ext uri="{BB962C8B-B14F-4D97-AF65-F5344CB8AC3E}">
        <p14:creationId xmlns:p14="http://schemas.microsoft.com/office/powerpoint/2010/main" val="42491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6B4ADC-DE22-4670-ADBA-DF7ED715FFC9}"/>
              </a:ext>
            </a:extLst>
          </p:cNvPr>
          <p:cNvSpPr>
            <a:spLocks noGrp="1"/>
          </p:cNvSpPr>
          <p:nvPr>
            <p:ph type="title"/>
          </p:nvPr>
        </p:nvSpPr>
        <p:spPr/>
        <p:txBody>
          <a:bodyPr/>
          <a:lstStyle/>
          <a:p>
            <a:r>
              <a:rPr lang="en-US" dirty="0"/>
              <a:t>Test This out at Home</a:t>
            </a:r>
          </a:p>
        </p:txBody>
      </p:sp>
      <p:sp>
        <p:nvSpPr>
          <p:cNvPr id="3" name="Marcador de contenido 2">
            <a:extLst>
              <a:ext uri="{FF2B5EF4-FFF2-40B4-BE49-F238E27FC236}">
                <a16:creationId xmlns:a16="http://schemas.microsoft.com/office/drawing/2014/main" xmlns="" id="{E355477A-8100-4B28-8334-A1CF9280C191}"/>
              </a:ext>
            </a:extLst>
          </p:cNvPr>
          <p:cNvSpPr>
            <a:spLocks noGrp="1"/>
          </p:cNvSpPr>
          <p:nvPr>
            <p:ph idx="1"/>
          </p:nvPr>
        </p:nvSpPr>
        <p:spPr>
          <a:xfrm>
            <a:off x="3350618" y="1808139"/>
            <a:ext cx="7843408" cy="4351338"/>
          </a:xfrm>
        </p:spPr>
        <p:txBody>
          <a:bodyPr>
            <a:normAutofit/>
          </a:bodyPr>
          <a:lstStyle/>
          <a:p>
            <a:r>
              <a:rPr lang="en-US" dirty="0"/>
              <a:t>Revisit the Chapter 24 of Luke’s Gospel. (Lk 24, 1-53)</a:t>
            </a:r>
          </a:p>
          <a:p>
            <a:endParaRPr lang="en-US" dirty="0"/>
          </a:p>
          <a:p>
            <a:r>
              <a:rPr lang="en-US" dirty="0"/>
              <a:t>Identify the moments when resurrected Jesus teaches us about the Church’s work.</a:t>
            </a:r>
          </a:p>
          <a:p>
            <a:pPr lvl="1"/>
            <a:r>
              <a:rPr lang="en-US" dirty="0"/>
              <a:t>Service</a:t>
            </a:r>
          </a:p>
          <a:p>
            <a:pPr lvl="1"/>
            <a:r>
              <a:rPr lang="en-US" dirty="0"/>
              <a:t>Word</a:t>
            </a:r>
          </a:p>
          <a:p>
            <a:pPr lvl="1"/>
            <a:r>
              <a:rPr lang="en-US" dirty="0"/>
              <a:t>Worship</a:t>
            </a:r>
          </a:p>
          <a:p>
            <a:pPr lvl="1"/>
            <a:r>
              <a:rPr lang="en-US" dirty="0"/>
              <a:t>Community</a:t>
            </a:r>
          </a:p>
          <a:p>
            <a:pPr lvl="1"/>
            <a:endParaRPr lang="en-US" dirty="0"/>
          </a:p>
          <a:p>
            <a:r>
              <a:rPr lang="en-US" dirty="0"/>
              <a:t>What moment of the Emmaus Cycle is calling you personally? What is your parish being called to?</a:t>
            </a:r>
          </a:p>
          <a:p>
            <a:endParaRPr lang="en-US" sz="2800" dirty="0"/>
          </a:p>
          <a:p>
            <a:endParaRPr lang="en-US" dirty="0"/>
          </a:p>
          <a:p>
            <a:endParaRPr lang="en-US" dirty="0"/>
          </a:p>
          <a:p>
            <a:endParaRPr lang="en-US" dirty="0"/>
          </a:p>
        </p:txBody>
      </p:sp>
      <p:sp>
        <p:nvSpPr>
          <p:cNvPr id="4" name="Marcador de pie de página 3">
            <a:extLst>
              <a:ext uri="{FF2B5EF4-FFF2-40B4-BE49-F238E27FC236}">
                <a16:creationId xmlns:a16="http://schemas.microsoft.com/office/drawing/2014/main" xmlns="" id="{01920227-79D0-4E91-BD43-9FF81F5E705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0A64A8CA-44BB-4193-B7FB-6095112D2603}"/>
              </a:ext>
            </a:extLst>
          </p:cNvPr>
          <p:cNvSpPr>
            <a:spLocks noGrp="1"/>
          </p:cNvSpPr>
          <p:nvPr>
            <p:ph type="sldNum" sz="quarter" idx="12"/>
          </p:nvPr>
        </p:nvSpPr>
        <p:spPr/>
        <p:txBody>
          <a:bodyPr/>
          <a:lstStyle/>
          <a:p>
            <a:fld id="{3F8E90C5-F94A-4237-90D9-F2E57962BD76}" type="slidenum">
              <a:rPr lang="en-US" smtClean="0"/>
              <a:t>16</a:t>
            </a:fld>
            <a:endParaRPr lang="en-US"/>
          </a:p>
        </p:txBody>
      </p:sp>
      <p:sp>
        <p:nvSpPr>
          <p:cNvPr id="6" name="6 Rectángulo">
            <a:extLst>
              <a:ext uri="{FF2B5EF4-FFF2-40B4-BE49-F238E27FC236}">
                <a16:creationId xmlns:a16="http://schemas.microsoft.com/office/drawing/2014/main" xmlns="" id="{7AD7CCFE-1F73-4E25-B0B6-871F2E706808}"/>
              </a:ext>
            </a:extLst>
          </p:cNvPr>
          <p:cNvSpPr/>
          <p:nvPr/>
        </p:nvSpPr>
        <p:spPr>
          <a:xfrm>
            <a:off x="460940" y="3778920"/>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10 minutes</a:t>
            </a:r>
          </a:p>
        </p:txBody>
      </p:sp>
      <p:pic>
        <p:nvPicPr>
          <p:cNvPr id="7" name="Picture 2" descr="Resultado de imagen para group discussion">
            <a:extLst>
              <a:ext uri="{FF2B5EF4-FFF2-40B4-BE49-F238E27FC236}">
                <a16:creationId xmlns:a16="http://schemas.microsoft.com/office/drawing/2014/main" xmlns="" id="{6A1D62A7-D51C-4C68-8EA8-071C4689F9A0}"/>
              </a:ext>
            </a:extLst>
          </p:cNvPr>
          <p:cNvPicPr>
            <a:picLocks noChangeAspect="1" noChangeArrowheads="1"/>
          </p:cNvPicPr>
          <p:nvPr/>
        </p:nvPicPr>
        <p:blipFill>
          <a:blip r:embed="rId3" cstate="print"/>
          <a:srcRect/>
          <a:stretch>
            <a:fillRect/>
          </a:stretch>
        </p:blipFill>
        <p:spPr bwMode="auto">
          <a:xfrm>
            <a:off x="0" y="1690688"/>
            <a:ext cx="2578064" cy="2088232"/>
          </a:xfrm>
          <a:prstGeom prst="rect">
            <a:avLst/>
          </a:prstGeom>
          <a:noFill/>
        </p:spPr>
      </p:pic>
      <p:pic>
        <p:nvPicPr>
          <p:cNvPr id="9" name="Imagen 8">
            <a:extLst>
              <a:ext uri="{FF2B5EF4-FFF2-40B4-BE49-F238E27FC236}">
                <a16:creationId xmlns:a16="http://schemas.microsoft.com/office/drawing/2014/main" xmlns="" id="{4C1DE2C2-2913-4373-A091-A5443E66C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39" y="4386590"/>
            <a:ext cx="2383773" cy="2383773"/>
          </a:xfrm>
          <a:prstGeom prst="rect">
            <a:avLst/>
          </a:prstGeom>
        </p:spPr>
      </p:pic>
    </p:spTree>
    <p:extLst>
      <p:ext uri="{BB962C8B-B14F-4D97-AF65-F5344CB8AC3E}">
        <p14:creationId xmlns:p14="http://schemas.microsoft.com/office/powerpoint/2010/main" val="170057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BE264E-2D6B-46E3-AA6F-4270CC7C798E}"/>
              </a:ext>
            </a:extLst>
          </p:cNvPr>
          <p:cNvSpPr>
            <a:spLocks noGrp="1"/>
          </p:cNvSpPr>
          <p:nvPr>
            <p:ph type="title"/>
          </p:nvPr>
        </p:nvSpPr>
        <p:spPr/>
        <p:txBody>
          <a:bodyPr/>
          <a:lstStyle/>
          <a:p>
            <a:r>
              <a:rPr lang="en-US" dirty="0"/>
              <a:t>The Graph</a:t>
            </a:r>
          </a:p>
        </p:txBody>
      </p:sp>
      <p:pic>
        <p:nvPicPr>
          <p:cNvPr id="6" name="Marcador de contenido 5">
            <a:extLst>
              <a:ext uri="{FF2B5EF4-FFF2-40B4-BE49-F238E27FC236}">
                <a16:creationId xmlns:a16="http://schemas.microsoft.com/office/drawing/2014/main" xmlns="" id="{04FC1464-39EF-4C81-9EDF-F93A7F30EBD8}"/>
              </a:ext>
            </a:extLst>
          </p:cNvPr>
          <p:cNvPicPr>
            <a:picLocks noGrp="1" noChangeAspect="1"/>
          </p:cNvPicPr>
          <p:nvPr>
            <p:ph idx="1"/>
          </p:nvPr>
        </p:nvPicPr>
        <p:blipFill>
          <a:blip r:embed="rId3"/>
          <a:stretch>
            <a:fillRect/>
          </a:stretch>
        </p:blipFill>
        <p:spPr>
          <a:xfrm>
            <a:off x="838200" y="2055553"/>
            <a:ext cx="7225654" cy="3979198"/>
          </a:xfrm>
          <a:prstGeom prst="rect">
            <a:avLst/>
          </a:prstGeom>
        </p:spPr>
      </p:pic>
      <p:sp>
        <p:nvSpPr>
          <p:cNvPr id="4" name="Marcador de pie de página 3">
            <a:extLst>
              <a:ext uri="{FF2B5EF4-FFF2-40B4-BE49-F238E27FC236}">
                <a16:creationId xmlns:a16="http://schemas.microsoft.com/office/drawing/2014/main" xmlns="" id="{F3C4D38F-F5F9-4CDB-9086-AACB5293049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11909C03-02BC-401D-A006-CAF26EEE636D}"/>
              </a:ext>
            </a:extLst>
          </p:cNvPr>
          <p:cNvSpPr>
            <a:spLocks noGrp="1"/>
          </p:cNvSpPr>
          <p:nvPr>
            <p:ph type="sldNum" sz="quarter" idx="12"/>
          </p:nvPr>
        </p:nvSpPr>
        <p:spPr/>
        <p:txBody>
          <a:bodyPr/>
          <a:lstStyle/>
          <a:p>
            <a:fld id="{3F8E90C5-F94A-4237-90D9-F2E57962BD76}" type="slidenum">
              <a:rPr lang="en-US" smtClean="0"/>
              <a:t>17</a:t>
            </a:fld>
            <a:endParaRPr lang="en-US" dirty="0"/>
          </a:p>
        </p:txBody>
      </p:sp>
      <p:sp>
        <p:nvSpPr>
          <p:cNvPr id="7" name="Globo: línea doblada 6">
            <a:extLst>
              <a:ext uri="{FF2B5EF4-FFF2-40B4-BE49-F238E27FC236}">
                <a16:creationId xmlns:a16="http://schemas.microsoft.com/office/drawing/2014/main" xmlns="" id="{B9C1CA2E-9349-48C3-B370-14E2ECEA7213}"/>
              </a:ext>
            </a:extLst>
          </p:cNvPr>
          <p:cNvSpPr/>
          <p:nvPr/>
        </p:nvSpPr>
        <p:spPr>
          <a:xfrm>
            <a:off x="8610600" y="2055553"/>
            <a:ext cx="2229465" cy="599157"/>
          </a:xfrm>
          <a:prstGeom prst="borderCallout2">
            <a:avLst>
              <a:gd name="adj1" fmla="val 18750"/>
              <a:gd name="adj2" fmla="val -8333"/>
              <a:gd name="adj3" fmla="val 18750"/>
              <a:gd name="adj4" fmla="val -16667"/>
              <a:gd name="adj5" fmla="val 53423"/>
              <a:gd name="adj6" fmla="val -19617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Parish life Central Elements</a:t>
            </a:r>
          </a:p>
        </p:txBody>
      </p:sp>
      <p:sp>
        <p:nvSpPr>
          <p:cNvPr id="8" name="Globo: línea doblada 7">
            <a:extLst>
              <a:ext uri="{FF2B5EF4-FFF2-40B4-BE49-F238E27FC236}">
                <a16:creationId xmlns:a16="http://schemas.microsoft.com/office/drawing/2014/main" xmlns="" id="{DEFE305F-A6B9-40DB-B09C-5991FB703EBE}"/>
              </a:ext>
            </a:extLst>
          </p:cNvPr>
          <p:cNvSpPr/>
          <p:nvPr/>
        </p:nvSpPr>
        <p:spPr>
          <a:xfrm>
            <a:off x="8615515" y="2827381"/>
            <a:ext cx="2229465" cy="599157"/>
          </a:xfrm>
          <a:prstGeom prst="borderCallout2">
            <a:avLst>
              <a:gd name="adj1" fmla="val 18750"/>
              <a:gd name="adj2" fmla="val -8333"/>
              <a:gd name="adj3" fmla="val 18750"/>
              <a:gd name="adj4" fmla="val -16667"/>
              <a:gd name="adj5" fmla="val 43577"/>
              <a:gd name="adj6" fmla="val -196171"/>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Blue Polygon,</a:t>
            </a:r>
          </a:p>
          <a:p>
            <a:r>
              <a:rPr lang="en-US" dirty="0">
                <a:solidFill>
                  <a:schemeClr val="tx1"/>
                </a:solidFill>
              </a:rPr>
              <a:t>Most Recent Year</a:t>
            </a:r>
          </a:p>
        </p:txBody>
      </p:sp>
      <p:sp>
        <p:nvSpPr>
          <p:cNvPr id="9" name="Globo: línea doblada 8">
            <a:extLst>
              <a:ext uri="{FF2B5EF4-FFF2-40B4-BE49-F238E27FC236}">
                <a16:creationId xmlns:a16="http://schemas.microsoft.com/office/drawing/2014/main" xmlns="" id="{BA258C90-52E1-4459-90D5-5D59D66A98F9}"/>
              </a:ext>
            </a:extLst>
          </p:cNvPr>
          <p:cNvSpPr/>
          <p:nvPr/>
        </p:nvSpPr>
        <p:spPr>
          <a:xfrm>
            <a:off x="8620431" y="3599216"/>
            <a:ext cx="2229465" cy="599157"/>
          </a:xfrm>
          <a:prstGeom prst="borderCallout2">
            <a:avLst>
              <a:gd name="adj1" fmla="val 18750"/>
              <a:gd name="adj2" fmla="val -8333"/>
              <a:gd name="adj3" fmla="val 18750"/>
              <a:gd name="adj4" fmla="val -16667"/>
              <a:gd name="adj5" fmla="val 28808"/>
              <a:gd name="adj6" fmla="val -186910"/>
            </a:avLst>
          </a:prstGeom>
          <a:solidFill>
            <a:srgbClr val="F77DBA">
              <a:alpha val="30980"/>
            </a:srgbClr>
          </a:solidFill>
          <a:ln>
            <a:solidFill>
              <a:srgbClr val="E00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Pink Polygon, </a:t>
            </a:r>
          </a:p>
          <a:p>
            <a:r>
              <a:rPr lang="en-US" dirty="0">
                <a:solidFill>
                  <a:schemeClr val="tx1"/>
                </a:solidFill>
              </a:rPr>
              <a:t>Group of Reference</a:t>
            </a:r>
          </a:p>
        </p:txBody>
      </p:sp>
      <p:sp>
        <p:nvSpPr>
          <p:cNvPr id="10" name="Globo: línea doblada 9">
            <a:extLst>
              <a:ext uri="{FF2B5EF4-FFF2-40B4-BE49-F238E27FC236}">
                <a16:creationId xmlns:a16="http://schemas.microsoft.com/office/drawing/2014/main" xmlns="" id="{BF3CA393-E7D0-4C70-B101-49F7715C4F8B}"/>
              </a:ext>
            </a:extLst>
          </p:cNvPr>
          <p:cNvSpPr/>
          <p:nvPr/>
        </p:nvSpPr>
        <p:spPr>
          <a:xfrm>
            <a:off x="8625344" y="4356295"/>
            <a:ext cx="2229465" cy="599157"/>
          </a:xfrm>
          <a:prstGeom prst="borderCallout2">
            <a:avLst>
              <a:gd name="adj1" fmla="val 18750"/>
              <a:gd name="adj2" fmla="val -8333"/>
              <a:gd name="adj3" fmla="val 18750"/>
              <a:gd name="adj4" fmla="val -16667"/>
              <a:gd name="adj5" fmla="val -35192"/>
              <a:gd name="adj6" fmla="val -161772"/>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Dotted Line, </a:t>
            </a:r>
          </a:p>
          <a:p>
            <a:r>
              <a:rPr lang="en-US" dirty="0">
                <a:solidFill>
                  <a:schemeClr val="tx1"/>
                </a:solidFill>
              </a:rPr>
              <a:t>Previous Year</a:t>
            </a:r>
          </a:p>
        </p:txBody>
      </p:sp>
    </p:spTree>
    <p:extLst>
      <p:ext uri="{BB962C8B-B14F-4D97-AF65-F5344CB8AC3E}">
        <p14:creationId xmlns:p14="http://schemas.microsoft.com/office/powerpoint/2010/main" val="32237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subTnLst>
                                    <p:set>
                                      <p:cBhvr override="childStyle">
                                        <p:cTn dur="1" fill="hold" display="0" masterRel="sameClick" afterEffect="1">
                                          <p:stCondLst>
                                            <p:cond evt="end" delay="0">
                                              <p:tn val="11"/>
                                            </p:cond>
                                          </p:stCondLst>
                                        </p:cTn>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6EC14B-E700-444C-8A63-B12BDD20FC30}"/>
              </a:ext>
            </a:extLst>
          </p:cNvPr>
          <p:cNvSpPr>
            <a:spLocks noGrp="1"/>
          </p:cNvSpPr>
          <p:nvPr>
            <p:ph type="title"/>
          </p:nvPr>
        </p:nvSpPr>
        <p:spPr/>
        <p:txBody>
          <a:bodyPr/>
          <a:lstStyle/>
          <a:p>
            <a:r>
              <a:rPr lang="es-MX" dirty="0" err="1"/>
              <a:t>Report</a:t>
            </a:r>
            <a:r>
              <a:rPr lang="es-MX" dirty="0"/>
              <a:t> </a:t>
            </a:r>
            <a:r>
              <a:rPr lang="es-MX" dirty="0" err="1"/>
              <a:t>Header</a:t>
            </a:r>
            <a:endParaRPr lang="es-MX" dirty="0"/>
          </a:p>
        </p:txBody>
      </p:sp>
      <p:pic>
        <p:nvPicPr>
          <p:cNvPr id="6" name="Marcador de contenido 5">
            <a:extLst>
              <a:ext uri="{FF2B5EF4-FFF2-40B4-BE49-F238E27FC236}">
                <a16:creationId xmlns:a16="http://schemas.microsoft.com/office/drawing/2014/main" xmlns="" id="{2AF165CC-6010-4DA5-BC0F-81FB02D32CE3}"/>
              </a:ext>
            </a:extLst>
          </p:cNvPr>
          <p:cNvPicPr>
            <a:picLocks noGrp="1" noChangeAspect="1"/>
          </p:cNvPicPr>
          <p:nvPr>
            <p:ph idx="1"/>
          </p:nvPr>
        </p:nvPicPr>
        <p:blipFill>
          <a:blip r:embed="rId3"/>
          <a:stretch>
            <a:fillRect/>
          </a:stretch>
        </p:blipFill>
        <p:spPr>
          <a:xfrm>
            <a:off x="989622" y="2359741"/>
            <a:ext cx="9682928" cy="2123410"/>
          </a:xfrm>
          <a:prstGeom prst="rect">
            <a:avLst/>
          </a:prstGeom>
        </p:spPr>
      </p:pic>
      <p:sp>
        <p:nvSpPr>
          <p:cNvPr id="4" name="Marcador de pie de página 3">
            <a:extLst>
              <a:ext uri="{FF2B5EF4-FFF2-40B4-BE49-F238E27FC236}">
                <a16:creationId xmlns:a16="http://schemas.microsoft.com/office/drawing/2014/main" xmlns="" id="{75793C6A-9BF3-473D-B3E8-C4ABF08D53F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4B2A251C-9287-4840-9633-4D1923A70F39}"/>
              </a:ext>
            </a:extLst>
          </p:cNvPr>
          <p:cNvSpPr>
            <a:spLocks noGrp="1"/>
          </p:cNvSpPr>
          <p:nvPr>
            <p:ph type="sldNum" sz="quarter" idx="12"/>
          </p:nvPr>
        </p:nvSpPr>
        <p:spPr/>
        <p:txBody>
          <a:bodyPr/>
          <a:lstStyle/>
          <a:p>
            <a:fld id="{3F8E90C5-F94A-4237-90D9-F2E57962BD76}" type="slidenum">
              <a:rPr lang="es-MX" smtClean="0"/>
              <a:t>18</a:t>
            </a:fld>
            <a:endParaRPr lang="es-MX"/>
          </a:p>
        </p:txBody>
      </p:sp>
      <p:sp>
        <p:nvSpPr>
          <p:cNvPr id="7" name="Globo: línea doblada 6">
            <a:extLst>
              <a:ext uri="{FF2B5EF4-FFF2-40B4-BE49-F238E27FC236}">
                <a16:creationId xmlns:a16="http://schemas.microsoft.com/office/drawing/2014/main" xmlns="" id="{1E7A9228-7BA0-4EE6-8773-98FA737140AC}"/>
              </a:ext>
            </a:extLst>
          </p:cNvPr>
          <p:cNvSpPr/>
          <p:nvPr/>
        </p:nvSpPr>
        <p:spPr>
          <a:xfrm>
            <a:off x="989622" y="4879686"/>
            <a:ext cx="2229465" cy="1476664"/>
          </a:xfrm>
          <a:prstGeom prst="borderCallout2">
            <a:avLst>
              <a:gd name="adj1" fmla="val 2101"/>
              <a:gd name="adj2" fmla="val 8073"/>
              <a:gd name="adj3" fmla="val -20097"/>
              <a:gd name="adj4" fmla="val 7942"/>
              <a:gd name="adj5" fmla="val -159373"/>
              <a:gd name="adj6" fmla="val 97736"/>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Archdiocesan percentiles on central parish life elements</a:t>
            </a:r>
          </a:p>
          <a:p>
            <a:r>
              <a:rPr lang="en-US" dirty="0">
                <a:solidFill>
                  <a:schemeClr val="tx1"/>
                </a:solidFill>
              </a:rPr>
              <a:t>Max value 1.000</a:t>
            </a:r>
          </a:p>
          <a:p>
            <a:r>
              <a:rPr lang="en-US" dirty="0">
                <a:solidFill>
                  <a:schemeClr val="tx1"/>
                </a:solidFill>
              </a:rPr>
              <a:t>Min value. 0.000</a:t>
            </a:r>
          </a:p>
        </p:txBody>
      </p:sp>
      <p:sp>
        <p:nvSpPr>
          <p:cNvPr id="8" name="Globo: línea doblada 7">
            <a:extLst>
              <a:ext uri="{FF2B5EF4-FFF2-40B4-BE49-F238E27FC236}">
                <a16:creationId xmlns:a16="http://schemas.microsoft.com/office/drawing/2014/main" xmlns="" id="{D86391F7-3931-4A8E-AFD8-B31DEB32A221}"/>
              </a:ext>
            </a:extLst>
          </p:cNvPr>
          <p:cNvSpPr/>
          <p:nvPr/>
        </p:nvSpPr>
        <p:spPr>
          <a:xfrm>
            <a:off x="3386458" y="4871258"/>
            <a:ext cx="2229465" cy="1476664"/>
          </a:xfrm>
          <a:prstGeom prst="borderCallout2">
            <a:avLst>
              <a:gd name="adj1" fmla="val 2101"/>
              <a:gd name="adj2" fmla="val 8073"/>
              <a:gd name="adj3" fmla="val -20097"/>
              <a:gd name="adj4" fmla="val 7942"/>
              <a:gd name="adj5" fmla="val -131510"/>
              <a:gd name="adj6" fmla="val 50011"/>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This parish is vibrant in Worship, its results are above 66% of the parishes, however they declined a bit.</a:t>
            </a:r>
          </a:p>
        </p:txBody>
      </p:sp>
      <p:sp>
        <p:nvSpPr>
          <p:cNvPr id="9" name="Globo: línea doblada 8">
            <a:extLst>
              <a:ext uri="{FF2B5EF4-FFF2-40B4-BE49-F238E27FC236}">
                <a16:creationId xmlns:a16="http://schemas.microsoft.com/office/drawing/2014/main" xmlns="" id="{C3871B1B-2D97-4A36-95C7-63F1AD7B2F9E}"/>
              </a:ext>
            </a:extLst>
          </p:cNvPr>
          <p:cNvSpPr/>
          <p:nvPr/>
        </p:nvSpPr>
        <p:spPr>
          <a:xfrm>
            <a:off x="5783294" y="4879686"/>
            <a:ext cx="2229465" cy="1476664"/>
          </a:xfrm>
          <a:prstGeom prst="borderCallout2">
            <a:avLst>
              <a:gd name="adj1" fmla="val 2101"/>
              <a:gd name="adj2" fmla="val 8073"/>
              <a:gd name="adj3" fmla="val -20097"/>
              <a:gd name="adj4" fmla="val 7942"/>
              <a:gd name="adj5" fmla="val -137139"/>
              <a:gd name="adj6" fmla="val 56723"/>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This parish is not so vibrant in Service, they are less focused than the deanery and the Archdiocese.</a:t>
            </a:r>
          </a:p>
        </p:txBody>
      </p:sp>
      <p:sp>
        <p:nvSpPr>
          <p:cNvPr id="10" name="Globo: línea doblada 9">
            <a:extLst>
              <a:ext uri="{FF2B5EF4-FFF2-40B4-BE49-F238E27FC236}">
                <a16:creationId xmlns:a16="http://schemas.microsoft.com/office/drawing/2014/main" xmlns="" id="{E42D53E6-93E8-4320-A202-8F557AAD6BDC}"/>
              </a:ext>
            </a:extLst>
          </p:cNvPr>
          <p:cNvSpPr/>
          <p:nvPr/>
        </p:nvSpPr>
        <p:spPr>
          <a:xfrm>
            <a:off x="8180130" y="4879686"/>
            <a:ext cx="2229465" cy="1476664"/>
          </a:xfrm>
          <a:prstGeom prst="borderCallout2">
            <a:avLst>
              <a:gd name="adj1" fmla="val 2101"/>
              <a:gd name="adj2" fmla="val 8073"/>
              <a:gd name="adj3" fmla="val -20097"/>
              <a:gd name="adj4" fmla="val 7942"/>
              <a:gd name="adj5" fmla="val -158213"/>
              <a:gd name="adj6" fmla="val 60366"/>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This last measurement they lowered they </a:t>
            </a:r>
            <a:r>
              <a:rPr lang="en-US" dirty="0" err="1">
                <a:solidFill>
                  <a:schemeClr val="tx1"/>
                </a:solidFill>
              </a:rPr>
              <a:t>Vibrancy:Staffing</a:t>
            </a:r>
            <a:r>
              <a:rPr lang="en-US" dirty="0">
                <a:solidFill>
                  <a:schemeClr val="tx1"/>
                </a:solidFill>
              </a:rPr>
              <a:t> ratio.</a:t>
            </a:r>
          </a:p>
        </p:txBody>
      </p:sp>
    </p:spTree>
    <p:extLst>
      <p:ext uri="{BB962C8B-B14F-4D97-AF65-F5344CB8AC3E}">
        <p14:creationId xmlns:p14="http://schemas.microsoft.com/office/powerpoint/2010/main" val="1296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746D44-BE67-4DCE-888D-ADC277298FF4}"/>
              </a:ext>
            </a:extLst>
          </p:cNvPr>
          <p:cNvSpPr>
            <a:spLocks noGrp="1"/>
          </p:cNvSpPr>
          <p:nvPr>
            <p:ph type="title"/>
          </p:nvPr>
        </p:nvSpPr>
        <p:spPr/>
        <p:txBody>
          <a:bodyPr/>
          <a:lstStyle/>
          <a:p>
            <a:r>
              <a:rPr lang="es-MX" dirty="0"/>
              <a:t>Word and </a:t>
            </a:r>
            <a:r>
              <a:rPr lang="es-MX" dirty="0" err="1"/>
              <a:t>Worship</a:t>
            </a:r>
            <a:endParaRPr lang="es-MX" dirty="0"/>
          </a:p>
        </p:txBody>
      </p:sp>
      <p:pic>
        <p:nvPicPr>
          <p:cNvPr id="6" name="Marcador de contenido 5">
            <a:extLst>
              <a:ext uri="{FF2B5EF4-FFF2-40B4-BE49-F238E27FC236}">
                <a16:creationId xmlns:a16="http://schemas.microsoft.com/office/drawing/2014/main" xmlns="" id="{108B0DA6-D52A-4273-93D4-F5425A0E991E}"/>
              </a:ext>
            </a:extLst>
          </p:cNvPr>
          <p:cNvPicPr>
            <a:picLocks noGrp="1" noChangeAspect="1"/>
          </p:cNvPicPr>
          <p:nvPr>
            <p:ph idx="1"/>
          </p:nvPr>
        </p:nvPicPr>
        <p:blipFill>
          <a:blip r:embed="rId3"/>
          <a:stretch>
            <a:fillRect/>
          </a:stretch>
        </p:blipFill>
        <p:spPr>
          <a:xfrm>
            <a:off x="856315" y="1887794"/>
            <a:ext cx="8703321" cy="3720025"/>
          </a:xfrm>
          <a:prstGeom prst="rect">
            <a:avLst/>
          </a:prstGeom>
        </p:spPr>
      </p:pic>
      <p:sp>
        <p:nvSpPr>
          <p:cNvPr id="4" name="Marcador de pie de página 3">
            <a:extLst>
              <a:ext uri="{FF2B5EF4-FFF2-40B4-BE49-F238E27FC236}">
                <a16:creationId xmlns:a16="http://schemas.microsoft.com/office/drawing/2014/main" xmlns="" id="{0493B029-CEA3-4B2E-B0C1-AFA09FF5E5B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13ED1378-F742-484A-B26F-A474C838DD65}"/>
              </a:ext>
            </a:extLst>
          </p:cNvPr>
          <p:cNvSpPr>
            <a:spLocks noGrp="1"/>
          </p:cNvSpPr>
          <p:nvPr>
            <p:ph type="sldNum" sz="quarter" idx="12"/>
          </p:nvPr>
        </p:nvSpPr>
        <p:spPr/>
        <p:txBody>
          <a:bodyPr/>
          <a:lstStyle/>
          <a:p>
            <a:fld id="{3F8E90C5-F94A-4237-90D9-F2E57962BD76}" type="slidenum">
              <a:rPr lang="es-MX" smtClean="0"/>
              <a:t>19</a:t>
            </a:fld>
            <a:endParaRPr lang="es-MX"/>
          </a:p>
        </p:txBody>
      </p:sp>
      <p:sp>
        <p:nvSpPr>
          <p:cNvPr id="7" name="Globo: línea doblada 6">
            <a:extLst>
              <a:ext uri="{FF2B5EF4-FFF2-40B4-BE49-F238E27FC236}">
                <a16:creationId xmlns:a16="http://schemas.microsoft.com/office/drawing/2014/main" xmlns="" id="{F790BEA2-885C-4886-9C2F-5CD1F424ABDE}"/>
              </a:ext>
            </a:extLst>
          </p:cNvPr>
          <p:cNvSpPr/>
          <p:nvPr/>
        </p:nvSpPr>
        <p:spPr>
          <a:xfrm>
            <a:off x="9847806" y="1847200"/>
            <a:ext cx="2229465" cy="1476664"/>
          </a:xfrm>
          <a:prstGeom prst="borderCallout2">
            <a:avLst>
              <a:gd name="adj1" fmla="val 13360"/>
              <a:gd name="adj2" fmla="val -129"/>
              <a:gd name="adj3" fmla="val 12553"/>
              <a:gd name="adj4" fmla="val -8464"/>
              <a:gd name="adj5" fmla="val 32026"/>
              <a:gd name="adj6" fmla="val -187127"/>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 each variable the report displays its value and the archdiocesan percentile</a:t>
            </a:r>
          </a:p>
        </p:txBody>
      </p:sp>
      <p:sp>
        <p:nvSpPr>
          <p:cNvPr id="8" name="Globo: línea doblada 7">
            <a:extLst>
              <a:ext uri="{FF2B5EF4-FFF2-40B4-BE49-F238E27FC236}">
                <a16:creationId xmlns:a16="http://schemas.microsoft.com/office/drawing/2014/main" xmlns="" id="{1380D9B9-FED2-4947-B9CF-A1B092E759EC}"/>
              </a:ext>
            </a:extLst>
          </p:cNvPr>
          <p:cNvSpPr/>
          <p:nvPr/>
        </p:nvSpPr>
        <p:spPr>
          <a:xfrm>
            <a:off x="9850576" y="3595643"/>
            <a:ext cx="2229465" cy="1476664"/>
          </a:xfrm>
          <a:prstGeom prst="borderCallout2">
            <a:avLst>
              <a:gd name="adj1" fmla="val 13360"/>
              <a:gd name="adj2" fmla="val -129"/>
              <a:gd name="adj3" fmla="val 12553"/>
              <a:gd name="adj4" fmla="val -8464"/>
              <a:gd name="adj5" fmla="val 17390"/>
              <a:gd name="adj6" fmla="val -16358"/>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Many values can also be analyzed as a proportion of registrants in the parish</a:t>
            </a:r>
          </a:p>
        </p:txBody>
      </p:sp>
    </p:spTree>
    <p:extLst>
      <p:ext uri="{BB962C8B-B14F-4D97-AF65-F5344CB8AC3E}">
        <p14:creationId xmlns:p14="http://schemas.microsoft.com/office/powerpoint/2010/main" val="12368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E24BD3-33D1-4288-A817-FE2EAD956230}"/>
              </a:ext>
            </a:extLst>
          </p:cNvPr>
          <p:cNvSpPr>
            <a:spLocks noGrp="1"/>
          </p:cNvSpPr>
          <p:nvPr>
            <p:ph type="title"/>
          </p:nvPr>
        </p:nvSpPr>
        <p:spPr/>
        <p:txBody>
          <a:bodyPr/>
          <a:lstStyle/>
          <a:p>
            <a:r>
              <a:rPr lang="es-MX" dirty="0" err="1"/>
              <a:t>Initial</a:t>
            </a:r>
            <a:r>
              <a:rPr lang="es-MX" dirty="0"/>
              <a:t> </a:t>
            </a:r>
            <a:r>
              <a:rPr lang="es-MX" dirty="0" err="1"/>
              <a:t>Prayer</a:t>
            </a:r>
            <a:endParaRPr lang="es-MX" dirty="0"/>
          </a:p>
        </p:txBody>
      </p:sp>
      <p:sp>
        <p:nvSpPr>
          <p:cNvPr id="4" name="Marcador de pie de página 3">
            <a:extLst>
              <a:ext uri="{FF2B5EF4-FFF2-40B4-BE49-F238E27FC236}">
                <a16:creationId xmlns:a16="http://schemas.microsoft.com/office/drawing/2014/main" xmlns="" id="{4714A2BA-0695-4B1A-8A08-58199163C54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3D7DCEC8-C335-42C7-96D8-B72CFE577FD0}"/>
              </a:ext>
            </a:extLst>
          </p:cNvPr>
          <p:cNvSpPr>
            <a:spLocks noGrp="1"/>
          </p:cNvSpPr>
          <p:nvPr>
            <p:ph type="sldNum" sz="quarter" idx="12"/>
          </p:nvPr>
        </p:nvSpPr>
        <p:spPr/>
        <p:txBody>
          <a:bodyPr/>
          <a:lstStyle/>
          <a:p>
            <a:fld id="{3F8E90C5-F94A-4237-90D9-F2E57962BD76}" type="slidenum">
              <a:rPr lang="es-MX" smtClean="0"/>
              <a:t>2</a:t>
            </a:fld>
            <a:endParaRPr lang="es-MX"/>
          </a:p>
        </p:txBody>
      </p:sp>
      <p:pic>
        <p:nvPicPr>
          <p:cNvPr id="1026" name="Picture 2" descr="Resultado de imagen para dawn morning">
            <a:extLst>
              <a:ext uri="{FF2B5EF4-FFF2-40B4-BE49-F238E27FC236}">
                <a16:creationId xmlns:a16="http://schemas.microsoft.com/office/drawing/2014/main" xmlns="" id="{04F3DB66-0BA6-4A80-AF41-52644D22D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60" b="13131"/>
          <a:stretch/>
        </p:blipFill>
        <p:spPr bwMode="auto">
          <a:xfrm>
            <a:off x="1233583" y="1607369"/>
            <a:ext cx="9320981" cy="474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8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B8D276-EDCC-4AD3-B6F9-95C83DEE7AAF}"/>
              </a:ext>
            </a:extLst>
          </p:cNvPr>
          <p:cNvSpPr>
            <a:spLocks noGrp="1"/>
          </p:cNvSpPr>
          <p:nvPr>
            <p:ph type="title"/>
          </p:nvPr>
        </p:nvSpPr>
        <p:spPr/>
        <p:txBody>
          <a:bodyPr/>
          <a:lstStyle/>
          <a:p>
            <a:r>
              <a:rPr lang="es-MX" dirty="0" err="1"/>
              <a:t>Community</a:t>
            </a:r>
            <a:r>
              <a:rPr lang="es-MX" dirty="0"/>
              <a:t> and </a:t>
            </a:r>
            <a:r>
              <a:rPr lang="es-MX" dirty="0" err="1"/>
              <a:t>Service</a:t>
            </a:r>
            <a:endParaRPr lang="es-MX" dirty="0"/>
          </a:p>
        </p:txBody>
      </p:sp>
      <p:pic>
        <p:nvPicPr>
          <p:cNvPr id="6" name="Marcador de contenido 5">
            <a:extLst>
              <a:ext uri="{FF2B5EF4-FFF2-40B4-BE49-F238E27FC236}">
                <a16:creationId xmlns:a16="http://schemas.microsoft.com/office/drawing/2014/main" xmlns="" id="{7A5FF974-2C4C-4100-8CBB-D1637D917D2D}"/>
              </a:ext>
            </a:extLst>
          </p:cNvPr>
          <p:cNvPicPr>
            <a:picLocks noGrp="1" noChangeAspect="1"/>
          </p:cNvPicPr>
          <p:nvPr>
            <p:ph idx="1"/>
          </p:nvPr>
        </p:nvPicPr>
        <p:blipFill>
          <a:blip r:embed="rId3"/>
          <a:stretch>
            <a:fillRect/>
          </a:stretch>
        </p:blipFill>
        <p:spPr>
          <a:xfrm>
            <a:off x="838200" y="1913359"/>
            <a:ext cx="10408854" cy="4133480"/>
          </a:xfrm>
          <a:prstGeom prst="rect">
            <a:avLst/>
          </a:prstGeom>
        </p:spPr>
      </p:pic>
      <p:sp>
        <p:nvSpPr>
          <p:cNvPr id="4" name="Marcador de pie de página 3">
            <a:extLst>
              <a:ext uri="{FF2B5EF4-FFF2-40B4-BE49-F238E27FC236}">
                <a16:creationId xmlns:a16="http://schemas.microsoft.com/office/drawing/2014/main" xmlns="" id="{32293965-DFD5-4830-B065-BC884D5F098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BDDEE8A7-F9C7-46AB-8E9F-DCB16CAA908A}"/>
              </a:ext>
            </a:extLst>
          </p:cNvPr>
          <p:cNvSpPr>
            <a:spLocks noGrp="1"/>
          </p:cNvSpPr>
          <p:nvPr>
            <p:ph type="sldNum" sz="quarter" idx="12"/>
          </p:nvPr>
        </p:nvSpPr>
        <p:spPr/>
        <p:txBody>
          <a:bodyPr/>
          <a:lstStyle/>
          <a:p>
            <a:fld id="{3F8E90C5-F94A-4237-90D9-F2E57962BD76}" type="slidenum">
              <a:rPr lang="es-MX" smtClean="0"/>
              <a:t>20</a:t>
            </a:fld>
            <a:endParaRPr lang="es-MX"/>
          </a:p>
        </p:txBody>
      </p:sp>
    </p:spTree>
    <p:extLst>
      <p:ext uri="{BB962C8B-B14F-4D97-AF65-F5344CB8AC3E}">
        <p14:creationId xmlns:p14="http://schemas.microsoft.com/office/powerpoint/2010/main" val="42625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0B8EEA-5B0B-4DF5-8FB3-2E088EDBA4C1}"/>
              </a:ext>
            </a:extLst>
          </p:cNvPr>
          <p:cNvSpPr>
            <a:spLocks noGrp="1"/>
          </p:cNvSpPr>
          <p:nvPr>
            <p:ph type="title"/>
          </p:nvPr>
        </p:nvSpPr>
        <p:spPr/>
        <p:txBody>
          <a:bodyPr/>
          <a:lstStyle/>
          <a:p>
            <a:r>
              <a:rPr lang="en-US" dirty="0"/>
              <a:t>Vibrancy: Similar Groups of Reference</a:t>
            </a:r>
          </a:p>
        </p:txBody>
      </p:sp>
      <p:sp>
        <p:nvSpPr>
          <p:cNvPr id="3" name="Marcador de contenido 2">
            <a:extLst>
              <a:ext uri="{FF2B5EF4-FFF2-40B4-BE49-F238E27FC236}">
                <a16:creationId xmlns:a16="http://schemas.microsoft.com/office/drawing/2014/main" xmlns="" id="{5BD06276-8918-44E9-9260-C1DE101C2C57}"/>
              </a:ext>
            </a:extLst>
          </p:cNvPr>
          <p:cNvSpPr>
            <a:spLocks noGrp="1"/>
          </p:cNvSpPr>
          <p:nvPr>
            <p:ph idx="1"/>
          </p:nvPr>
        </p:nvSpPr>
        <p:spPr/>
        <p:txBody>
          <a:bodyPr>
            <a:normAutofit lnSpcReduction="10000"/>
          </a:bodyPr>
          <a:lstStyle/>
          <a:p>
            <a:r>
              <a:rPr lang="en-US" dirty="0"/>
              <a:t>Sprouts		</a:t>
            </a:r>
            <a:r>
              <a:rPr lang="en-US" dirty="0">
                <a:sym typeface="Wingdings" panose="05000000000000000000" pitchFamily="2" charset="2"/>
              </a:rPr>
              <a:t> Small, focused on Word and Worship.</a:t>
            </a:r>
          </a:p>
          <a:p>
            <a:r>
              <a:rPr lang="en-US" dirty="0"/>
              <a:t>Proclaimers		</a:t>
            </a:r>
            <a:r>
              <a:rPr lang="en-US" dirty="0">
                <a:sym typeface="Wingdings" panose="05000000000000000000" pitchFamily="2" charset="2"/>
              </a:rPr>
              <a:t> Mid-sized, solid Faith Formation.</a:t>
            </a:r>
            <a:endParaRPr lang="en-US" dirty="0"/>
          </a:p>
          <a:p>
            <a:endParaRPr lang="en-US" dirty="0"/>
          </a:p>
          <a:p>
            <a:r>
              <a:rPr lang="en-US" dirty="0"/>
              <a:t>Church Focused	</a:t>
            </a:r>
            <a:r>
              <a:rPr lang="en-US" dirty="0">
                <a:sym typeface="Wingdings" panose="05000000000000000000" pitchFamily="2" charset="2"/>
              </a:rPr>
              <a:t>Large, centered on the Sunday Eucharist.</a:t>
            </a:r>
            <a:endParaRPr lang="en-US" dirty="0"/>
          </a:p>
          <a:p>
            <a:r>
              <a:rPr lang="en-US" dirty="0"/>
              <a:t>Pious Mercy	</a:t>
            </a:r>
            <a:r>
              <a:rPr lang="en-US" dirty="0">
                <a:sym typeface="Wingdings" panose="05000000000000000000" pitchFamily="2" charset="2"/>
              </a:rPr>
              <a:t> Mid-sized, strong in Sacraments, reaching out.</a:t>
            </a:r>
            <a:endParaRPr lang="en-US" dirty="0"/>
          </a:p>
          <a:p>
            <a:r>
              <a:rPr lang="en-US" dirty="0"/>
              <a:t>Love my Community </a:t>
            </a:r>
            <a:r>
              <a:rPr lang="en-US" dirty="0">
                <a:sym typeface="Wingdings" panose="05000000000000000000" pitchFamily="2" charset="2"/>
              </a:rPr>
              <a:t> Large, with balanced figures.</a:t>
            </a:r>
            <a:endParaRPr lang="en-US" dirty="0"/>
          </a:p>
          <a:p>
            <a:r>
              <a:rPr lang="en-US" dirty="0"/>
              <a:t>Silent Missionaries	</a:t>
            </a:r>
            <a:r>
              <a:rPr lang="en-US" dirty="0">
                <a:sym typeface="Wingdings" panose="05000000000000000000" pitchFamily="2" charset="2"/>
              </a:rPr>
              <a:t> Large communities, active in in organizations.</a:t>
            </a:r>
            <a:endParaRPr lang="en-US" dirty="0"/>
          </a:p>
          <a:p>
            <a:endParaRPr lang="en-US" dirty="0"/>
          </a:p>
          <a:p>
            <a:r>
              <a:rPr lang="en-US" dirty="0"/>
              <a:t>Rounding Up	</a:t>
            </a:r>
            <a:r>
              <a:rPr lang="en-US" dirty="0">
                <a:sym typeface="Wingdings" panose="05000000000000000000" pitchFamily="2" charset="2"/>
              </a:rPr>
              <a:t> Very large, active in every aspect.</a:t>
            </a:r>
          </a:p>
          <a:p>
            <a:r>
              <a:rPr lang="en-US" dirty="0"/>
              <a:t>Large Rounders	</a:t>
            </a:r>
            <a:r>
              <a:rPr lang="en-US" dirty="0">
                <a:sym typeface="Wingdings" panose="05000000000000000000" pitchFamily="2" charset="2"/>
              </a:rPr>
              <a:t> Super large, highly active celebrating marriages.</a:t>
            </a:r>
            <a:endParaRPr lang="en-US" dirty="0"/>
          </a:p>
        </p:txBody>
      </p:sp>
      <p:sp>
        <p:nvSpPr>
          <p:cNvPr id="4" name="Marcador de pie de página 3">
            <a:extLst>
              <a:ext uri="{FF2B5EF4-FFF2-40B4-BE49-F238E27FC236}">
                <a16:creationId xmlns:a16="http://schemas.microsoft.com/office/drawing/2014/main" xmlns="" id="{629F7D94-877A-4155-909A-84937BF495B6}"/>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46B027E5-7745-4D3B-8962-07F12BD7F354}"/>
              </a:ext>
            </a:extLst>
          </p:cNvPr>
          <p:cNvSpPr>
            <a:spLocks noGrp="1"/>
          </p:cNvSpPr>
          <p:nvPr>
            <p:ph type="sldNum" sz="quarter" idx="12"/>
          </p:nvPr>
        </p:nvSpPr>
        <p:spPr/>
        <p:txBody>
          <a:bodyPr/>
          <a:lstStyle/>
          <a:p>
            <a:fld id="{3F8E90C5-F94A-4237-90D9-F2E57962BD76}" type="slidenum">
              <a:rPr lang="en-US" smtClean="0"/>
              <a:t>21</a:t>
            </a:fld>
            <a:endParaRPr lang="en-US"/>
          </a:p>
        </p:txBody>
      </p:sp>
    </p:spTree>
    <p:extLst>
      <p:ext uri="{BB962C8B-B14F-4D97-AF65-F5344CB8AC3E}">
        <p14:creationId xmlns:p14="http://schemas.microsoft.com/office/powerpoint/2010/main" val="382870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6B4ADC-DE22-4670-ADBA-DF7ED715FFC9}"/>
              </a:ext>
            </a:extLst>
          </p:cNvPr>
          <p:cNvSpPr>
            <a:spLocks noGrp="1"/>
          </p:cNvSpPr>
          <p:nvPr>
            <p:ph type="title"/>
          </p:nvPr>
        </p:nvSpPr>
        <p:spPr/>
        <p:txBody>
          <a:bodyPr/>
          <a:lstStyle/>
          <a:p>
            <a:r>
              <a:rPr lang="en-US" dirty="0"/>
              <a:t>Let us Analyze the Sample Parish</a:t>
            </a:r>
          </a:p>
        </p:txBody>
      </p:sp>
      <p:sp>
        <p:nvSpPr>
          <p:cNvPr id="3" name="Marcador de contenido 2">
            <a:extLst>
              <a:ext uri="{FF2B5EF4-FFF2-40B4-BE49-F238E27FC236}">
                <a16:creationId xmlns:a16="http://schemas.microsoft.com/office/drawing/2014/main" xmlns="" id="{E355477A-8100-4B28-8334-A1CF9280C191}"/>
              </a:ext>
            </a:extLst>
          </p:cNvPr>
          <p:cNvSpPr>
            <a:spLocks noGrp="1"/>
          </p:cNvSpPr>
          <p:nvPr>
            <p:ph idx="1"/>
          </p:nvPr>
        </p:nvSpPr>
        <p:spPr>
          <a:xfrm>
            <a:off x="3350618" y="1808139"/>
            <a:ext cx="7843408" cy="4351338"/>
          </a:xfrm>
        </p:spPr>
        <p:txBody>
          <a:bodyPr>
            <a:normAutofit/>
          </a:bodyPr>
          <a:lstStyle/>
          <a:p>
            <a:r>
              <a:rPr lang="en-US" dirty="0"/>
              <a:t>Use the Pastoral Snapshot for the sample parish you have.</a:t>
            </a:r>
          </a:p>
          <a:p>
            <a:endParaRPr lang="en-US" dirty="0"/>
          </a:p>
          <a:p>
            <a:r>
              <a:rPr lang="en-US" dirty="0"/>
              <a:t>Analyze its results individually</a:t>
            </a:r>
          </a:p>
          <a:p>
            <a:endParaRPr lang="en-US" dirty="0"/>
          </a:p>
          <a:p>
            <a:r>
              <a:rPr lang="en-US" dirty="0"/>
              <a:t>Discuss at your table.</a:t>
            </a:r>
          </a:p>
          <a:p>
            <a:pPr lvl="1"/>
            <a:r>
              <a:rPr lang="en-US" dirty="0"/>
              <a:t>Which aspects of its parish life are more developed?</a:t>
            </a:r>
          </a:p>
          <a:p>
            <a:pPr lvl="1"/>
            <a:r>
              <a:rPr lang="en-US" dirty="0"/>
              <a:t>Which aspects are least active?</a:t>
            </a:r>
          </a:p>
          <a:p>
            <a:pPr lvl="1"/>
            <a:r>
              <a:rPr lang="en-US" dirty="0"/>
              <a:t>In your perspective, what should be their pastoral priority?</a:t>
            </a:r>
          </a:p>
          <a:p>
            <a:endParaRPr lang="en-US" sz="2800" dirty="0"/>
          </a:p>
          <a:p>
            <a:endParaRPr lang="en-US" dirty="0"/>
          </a:p>
          <a:p>
            <a:endParaRPr lang="en-US" dirty="0"/>
          </a:p>
          <a:p>
            <a:endParaRPr lang="en-US" dirty="0"/>
          </a:p>
        </p:txBody>
      </p:sp>
      <p:sp>
        <p:nvSpPr>
          <p:cNvPr id="4" name="Marcador de pie de página 3">
            <a:extLst>
              <a:ext uri="{FF2B5EF4-FFF2-40B4-BE49-F238E27FC236}">
                <a16:creationId xmlns:a16="http://schemas.microsoft.com/office/drawing/2014/main" xmlns="" id="{01920227-79D0-4E91-BD43-9FF81F5E705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0A64A8CA-44BB-4193-B7FB-6095112D2603}"/>
              </a:ext>
            </a:extLst>
          </p:cNvPr>
          <p:cNvSpPr>
            <a:spLocks noGrp="1"/>
          </p:cNvSpPr>
          <p:nvPr>
            <p:ph type="sldNum" sz="quarter" idx="12"/>
          </p:nvPr>
        </p:nvSpPr>
        <p:spPr/>
        <p:txBody>
          <a:bodyPr/>
          <a:lstStyle/>
          <a:p>
            <a:fld id="{3F8E90C5-F94A-4237-90D9-F2E57962BD76}" type="slidenum">
              <a:rPr lang="en-US" smtClean="0"/>
              <a:t>22</a:t>
            </a:fld>
            <a:endParaRPr lang="en-US"/>
          </a:p>
        </p:txBody>
      </p:sp>
      <p:sp>
        <p:nvSpPr>
          <p:cNvPr id="6" name="6 Rectángulo">
            <a:extLst>
              <a:ext uri="{FF2B5EF4-FFF2-40B4-BE49-F238E27FC236}">
                <a16:creationId xmlns:a16="http://schemas.microsoft.com/office/drawing/2014/main" xmlns="" id="{7AD7CCFE-1F73-4E25-B0B6-871F2E706808}"/>
              </a:ext>
            </a:extLst>
          </p:cNvPr>
          <p:cNvSpPr/>
          <p:nvPr/>
        </p:nvSpPr>
        <p:spPr>
          <a:xfrm>
            <a:off x="460940" y="3778920"/>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15 minutes</a:t>
            </a:r>
          </a:p>
        </p:txBody>
      </p:sp>
      <p:pic>
        <p:nvPicPr>
          <p:cNvPr id="7" name="Picture 2" descr="Resultado de imagen para group discussion">
            <a:extLst>
              <a:ext uri="{FF2B5EF4-FFF2-40B4-BE49-F238E27FC236}">
                <a16:creationId xmlns:a16="http://schemas.microsoft.com/office/drawing/2014/main" xmlns="" id="{6A1D62A7-D51C-4C68-8EA8-071C4689F9A0}"/>
              </a:ext>
            </a:extLst>
          </p:cNvPr>
          <p:cNvPicPr>
            <a:picLocks noChangeAspect="1" noChangeArrowheads="1"/>
          </p:cNvPicPr>
          <p:nvPr/>
        </p:nvPicPr>
        <p:blipFill>
          <a:blip r:embed="rId3" cstate="print"/>
          <a:srcRect/>
          <a:stretch>
            <a:fillRect/>
          </a:stretch>
        </p:blipFill>
        <p:spPr bwMode="auto">
          <a:xfrm>
            <a:off x="0" y="1690688"/>
            <a:ext cx="2578064" cy="2088232"/>
          </a:xfrm>
          <a:prstGeom prst="rect">
            <a:avLst/>
          </a:prstGeom>
          <a:noFill/>
        </p:spPr>
      </p:pic>
    </p:spTree>
    <p:extLst>
      <p:ext uri="{BB962C8B-B14F-4D97-AF65-F5344CB8AC3E}">
        <p14:creationId xmlns:p14="http://schemas.microsoft.com/office/powerpoint/2010/main" val="92924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A5FEF7-0A04-499C-86F4-F3CBD574F2E8}"/>
              </a:ext>
            </a:extLst>
          </p:cNvPr>
          <p:cNvSpPr>
            <a:spLocks noGrp="1"/>
          </p:cNvSpPr>
          <p:nvPr>
            <p:ph type="title"/>
          </p:nvPr>
        </p:nvSpPr>
        <p:spPr/>
        <p:txBody>
          <a:bodyPr/>
          <a:lstStyle/>
          <a:p>
            <a:r>
              <a:rPr lang="en-US" dirty="0"/>
              <a:t>Contents</a:t>
            </a:r>
          </a:p>
        </p:txBody>
      </p:sp>
      <p:sp>
        <p:nvSpPr>
          <p:cNvPr id="3" name="Marcador de contenido 2">
            <a:extLst>
              <a:ext uri="{FF2B5EF4-FFF2-40B4-BE49-F238E27FC236}">
                <a16:creationId xmlns:a16="http://schemas.microsoft.com/office/drawing/2014/main" xmlns="" id="{DEC1F61C-2091-4AB3-BCC5-DFA4ED60CA10}"/>
              </a:ext>
            </a:extLst>
          </p:cNvPr>
          <p:cNvSpPr>
            <a:spLocks noGrp="1"/>
          </p:cNvSpPr>
          <p:nvPr>
            <p:ph idx="1"/>
          </p:nvPr>
        </p:nvSpPr>
        <p:spPr/>
        <p:txBody>
          <a:bodyPr/>
          <a:lstStyle/>
          <a:p>
            <a:pPr marL="0" indent="0">
              <a:buNone/>
            </a:pPr>
            <a:r>
              <a:rPr lang="en-US" dirty="0"/>
              <a:t>Introduction</a:t>
            </a:r>
          </a:p>
          <a:p>
            <a:pPr marL="0" indent="0">
              <a:buNone/>
            </a:pPr>
            <a:endParaRPr lang="en-US" dirty="0"/>
          </a:p>
          <a:p>
            <a:pPr marL="0" indent="0">
              <a:buNone/>
            </a:pPr>
            <a:r>
              <a:rPr lang="en-US" dirty="0"/>
              <a:t>7 Steps for Pastoral Planning</a:t>
            </a:r>
          </a:p>
          <a:p>
            <a:pPr marL="0" indent="0">
              <a:buNone/>
            </a:pPr>
            <a:endParaRPr lang="en-US" dirty="0"/>
          </a:p>
          <a:p>
            <a:pPr marL="0" indent="0">
              <a:buNone/>
            </a:pPr>
            <a:r>
              <a:rPr lang="en-US" dirty="0"/>
              <a:t>Pastoral Snapshot</a:t>
            </a:r>
          </a:p>
          <a:p>
            <a:pPr marL="0" indent="0">
              <a:buNone/>
            </a:pPr>
            <a:endParaRPr lang="en-US" dirty="0"/>
          </a:p>
          <a:p>
            <a:pPr marL="0" indent="0">
              <a:buNone/>
            </a:pPr>
            <a:r>
              <a:rPr lang="en-US" dirty="0"/>
              <a:t>Spirituality of Communion</a:t>
            </a:r>
          </a:p>
        </p:txBody>
      </p:sp>
      <p:sp>
        <p:nvSpPr>
          <p:cNvPr id="4" name="Marcador de pie de página 3">
            <a:extLst>
              <a:ext uri="{FF2B5EF4-FFF2-40B4-BE49-F238E27FC236}">
                <a16:creationId xmlns:a16="http://schemas.microsoft.com/office/drawing/2014/main" xmlns="" id="{3592B475-AA0D-4FE3-81E7-D86629F0AA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D84160CA-232B-4E2D-AA91-5D8FFC8A0E4E}"/>
              </a:ext>
            </a:extLst>
          </p:cNvPr>
          <p:cNvSpPr>
            <a:spLocks noGrp="1"/>
          </p:cNvSpPr>
          <p:nvPr>
            <p:ph type="sldNum" sz="quarter" idx="12"/>
          </p:nvPr>
        </p:nvSpPr>
        <p:spPr/>
        <p:txBody>
          <a:bodyPr/>
          <a:lstStyle/>
          <a:p>
            <a:fld id="{3F8E90C5-F94A-4237-90D9-F2E57962BD76}" type="slidenum">
              <a:rPr lang="en-US" smtClean="0"/>
              <a:pPr/>
              <a:t>23</a:t>
            </a:fld>
            <a:endParaRPr lang="en-US"/>
          </a:p>
        </p:txBody>
      </p:sp>
      <p:grpSp>
        <p:nvGrpSpPr>
          <p:cNvPr id="12" name="Grupo 11">
            <a:extLst>
              <a:ext uri="{FF2B5EF4-FFF2-40B4-BE49-F238E27FC236}">
                <a16:creationId xmlns:a16="http://schemas.microsoft.com/office/drawing/2014/main" xmlns="" id="{FEB87810-412B-42FF-BD6D-75E802F078BB}"/>
              </a:ext>
            </a:extLst>
          </p:cNvPr>
          <p:cNvGrpSpPr/>
          <p:nvPr/>
        </p:nvGrpSpPr>
        <p:grpSpPr>
          <a:xfrm>
            <a:off x="547734" y="4460702"/>
            <a:ext cx="9277518" cy="722728"/>
            <a:chOff x="547734" y="1690688"/>
            <a:chExt cx="9277518" cy="722728"/>
          </a:xfrm>
        </p:grpSpPr>
        <p:sp>
          <p:nvSpPr>
            <p:cNvPr id="10" name="4 Rectángulo">
              <a:extLst>
                <a:ext uri="{FF2B5EF4-FFF2-40B4-BE49-F238E27FC236}">
                  <a16:creationId xmlns:a16="http://schemas.microsoft.com/office/drawing/2014/main" xmlns="" id="{1FB9A03B-9807-490E-92B3-378B84B5B653}"/>
                </a:ext>
              </a:extLst>
            </p:cNvPr>
            <p:cNvSpPr/>
            <p:nvPr/>
          </p:nvSpPr>
          <p:spPr>
            <a:xfrm>
              <a:off x="547734" y="1690688"/>
              <a:ext cx="8472318" cy="722728"/>
            </a:xfrm>
            <a:prstGeom prst="rect">
              <a:avLst/>
            </a:prstGeom>
            <a:solidFill>
              <a:srgbClr val="C40025">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5 CuadroTexto">
              <a:extLst>
                <a:ext uri="{FF2B5EF4-FFF2-40B4-BE49-F238E27FC236}">
                  <a16:creationId xmlns:a16="http://schemas.microsoft.com/office/drawing/2014/main" xmlns="" id="{B559C5C5-659E-42E6-96FE-18E53BA22B08}"/>
                </a:ext>
              </a:extLst>
            </p:cNvPr>
            <p:cNvSpPr txBox="1"/>
            <p:nvPr/>
          </p:nvSpPr>
          <p:spPr>
            <a:xfrm>
              <a:off x="9109992" y="1843344"/>
              <a:ext cx="715260" cy="369332"/>
            </a:xfrm>
            <a:prstGeom prst="rect">
              <a:avLst/>
            </a:prstGeom>
            <a:noFill/>
          </p:spPr>
          <p:txBody>
            <a:bodyPr wrap="none" rtlCol="0">
              <a:spAutoFit/>
            </a:bodyPr>
            <a:lstStyle/>
            <a:p>
              <a:r>
                <a:rPr lang="es-MX" dirty="0"/>
                <a:t>11:30</a:t>
              </a:r>
            </a:p>
          </p:txBody>
        </p:sp>
      </p:grpSp>
    </p:spTree>
    <p:extLst>
      <p:ext uri="{BB962C8B-B14F-4D97-AF65-F5344CB8AC3E}">
        <p14:creationId xmlns:p14="http://schemas.microsoft.com/office/powerpoint/2010/main" val="208936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A696AA-27BA-4008-A666-F03ADA69E102}"/>
              </a:ext>
            </a:extLst>
          </p:cNvPr>
          <p:cNvSpPr>
            <a:spLocks noGrp="1"/>
          </p:cNvSpPr>
          <p:nvPr>
            <p:ph type="title"/>
          </p:nvPr>
        </p:nvSpPr>
        <p:spPr/>
        <p:txBody>
          <a:bodyPr/>
          <a:lstStyle/>
          <a:p>
            <a:r>
              <a:rPr lang="en-US"/>
              <a:t>Spirituality of Communion</a:t>
            </a:r>
          </a:p>
        </p:txBody>
      </p:sp>
      <p:sp>
        <p:nvSpPr>
          <p:cNvPr id="6" name="Marcador de contenido 5">
            <a:extLst>
              <a:ext uri="{FF2B5EF4-FFF2-40B4-BE49-F238E27FC236}">
                <a16:creationId xmlns:a16="http://schemas.microsoft.com/office/drawing/2014/main" xmlns="" id="{EDC8F383-13CA-438F-A6B5-E59DF2E871CE}"/>
              </a:ext>
            </a:extLst>
          </p:cNvPr>
          <p:cNvSpPr>
            <a:spLocks noGrp="1"/>
          </p:cNvSpPr>
          <p:nvPr>
            <p:ph idx="1"/>
          </p:nvPr>
        </p:nvSpPr>
        <p:spPr/>
        <p:txBody>
          <a:bodyPr/>
          <a:lstStyle/>
          <a:p>
            <a:r>
              <a:rPr lang="en-US" dirty="0"/>
              <a:t>The specific form on which the dynamic life of a community refracts the light of the Holy Spirit. </a:t>
            </a:r>
          </a:p>
          <a:p>
            <a:endParaRPr lang="en-US" dirty="0"/>
          </a:p>
          <a:p>
            <a:r>
              <a:rPr lang="en-US" dirty="0"/>
              <a:t>Insight</a:t>
            </a:r>
          </a:p>
          <a:p>
            <a:endParaRPr lang="en-US" dirty="0"/>
          </a:p>
          <a:p>
            <a:r>
              <a:rPr lang="en-US" dirty="0"/>
              <a:t>Process</a:t>
            </a:r>
          </a:p>
          <a:p>
            <a:endParaRPr lang="en-US" dirty="0"/>
          </a:p>
          <a:p>
            <a:r>
              <a:rPr lang="en-US" dirty="0"/>
              <a:t>Gift</a:t>
            </a:r>
          </a:p>
          <a:p>
            <a:endParaRPr lang="en-US" dirty="0"/>
          </a:p>
        </p:txBody>
      </p:sp>
      <p:sp>
        <p:nvSpPr>
          <p:cNvPr id="4" name="Marcador de pie de página 3">
            <a:extLst>
              <a:ext uri="{FF2B5EF4-FFF2-40B4-BE49-F238E27FC236}">
                <a16:creationId xmlns:a16="http://schemas.microsoft.com/office/drawing/2014/main" xmlns="" id="{18D56FB9-713A-4BD3-A345-15EBD4B386F7}"/>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FAAFBE61-F900-4BC5-A0E3-E91F25079289}"/>
              </a:ext>
            </a:extLst>
          </p:cNvPr>
          <p:cNvSpPr>
            <a:spLocks noGrp="1"/>
          </p:cNvSpPr>
          <p:nvPr>
            <p:ph type="sldNum" sz="quarter" idx="12"/>
          </p:nvPr>
        </p:nvSpPr>
        <p:spPr/>
        <p:txBody>
          <a:bodyPr/>
          <a:lstStyle/>
          <a:p>
            <a:fld id="{3F8E90C5-F94A-4237-90D9-F2E57962BD76}" type="slidenum">
              <a:rPr lang="en-US" smtClean="0"/>
              <a:t>24</a:t>
            </a:fld>
            <a:endParaRPr lang="en-US"/>
          </a:p>
        </p:txBody>
      </p:sp>
      <p:sp>
        <p:nvSpPr>
          <p:cNvPr id="7" name="Flecha: pentágono 6">
            <a:extLst>
              <a:ext uri="{FF2B5EF4-FFF2-40B4-BE49-F238E27FC236}">
                <a16:creationId xmlns:a16="http://schemas.microsoft.com/office/drawing/2014/main" xmlns="" id="{9BCE211B-087C-4474-AC44-B16E29CDC28C}"/>
              </a:ext>
            </a:extLst>
          </p:cNvPr>
          <p:cNvSpPr/>
          <p:nvPr/>
        </p:nvSpPr>
        <p:spPr>
          <a:xfrm>
            <a:off x="-1" y="1894113"/>
            <a:ext cx="2161309" cy="1012373"/>
          </a:xfrm>
          <a:prstGeom prst="homePlate">
            <a:avLst>
              <a:gd name="adj" fmla="val 21642"/>
            </a:avLst>
          </a:prstGeom>
          <a:solidFill>
            <a:srgbClr val="A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t>Spirituality of communion</a:t>
            </a:r>
          </a:p>
        </p:txBody>
      </p:sp>
      <p:pic>
        <p:nvPicPr>
          <p:cNvPr id="2058" name="Picture 10" descr="Imagen relacionada">
            <a:extLst>
              <a:ext uri="{FF2B5EF4-FFF2-40B4-BE49-F238E27FC236}">
                <a16:creationId xmlns:a16="http://schemas.microsoft.com/office/drawing/2014/main" xmlns="" id="{DB981D09-699B-46E1-B94D-096F892C4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 t="-1048" r="1"/>
          <a:stretch/>
        </p:blipFill>
        <p:spPr bwMode="auto">
          <a:xfrm>
            <a:off x="7654974" y="2906486"/>
            <a:ext cx="2290164" cy="231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6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DC91C9-C36C-4D01-A57A-302B22F7AF98}"/>
              </a:ext>
            </a:extLst>
          </p:cNvPr>
          <p:cNvSpPr>
            <a:spLocks noGrp="1"/>
          </p:cNvSpPr>
          <p:nvPr>
            <p:ph type="title"/>
          </p:nvPr>
        </p:nvSpPr>
        <p:spPr/>
        <p:txBody>
          <a:bodyPr/>
          <a:lstStyle/>
          <a:p>
            <a:r>
              <a:rPr lang="en-US" dirty="0"/>
              <a:t>Understanding Spirituality of Communion</a:t>
            </a:r>
          </a:p>
        </p:txBody>
      </p:sp>
      <p:sp>
        <p:nvSpPr>
          <p:cNvPr id="6" name="Marcador de contenido 5">
            <a:extLst>
              <a:ext uri="{FF2B5EF4-FFF2-40B4-BE49-F238E27FC236}">
                <a16:creationId xmlns:a16="http://schemas.microsoft.com/office/drawing/2014/main" xmlns="" id="{82CAD508-E7B6-44AE-8C36-ACCEB4FFAC5B}"/>
              </a:ext>
            </a:extLst>
          </p:cNvPr>
          <p:cNvSpPr>
            <a:spLocks noGrp="1"/>
          </p:cNvSpPr>
          <p:nvPr>
            <p:ph idx="1"/>
          </p:nvPr>
        </p:nvSpPr>
        <p:spPr>
          <a:xfrm>
            <a:off x="2633472" y="1690688"/>
            <a:ext cx="8720328" cy="4665661"/>
          </a:xfrm>
        </p:spPr>
        <p:txBody>
          <a:bodyPr>
            <a:normAutofit/>
          </a:bodyPr>
          <a:lstStyle/>
          <a:p>
            <a:pPr marL="0" indent="0">
              <a:buNone/>
            </a:pPr>
            <a:r>
              <a:rPr lang="en-US" dirty="0"/>
              <a:t>Please review the Spirituality of Communion handout.</a:t>
            </a:r>
          </a:p>
          <a:p>
            <a:endParaRPr lang="en-US" dirty="0"/>
          </a:p>
          <a:p>
            <a:pPr marL="0" indent="0">
              <a:buNone/>
            </a:pPr>
            <a:r>
              <a:rPr lang="en-US" dirty="0"/>
              <a:t>Underline the most important phrases for you and discuss them at your table.</a:t>
            </a:r>
          </a:p>
          <a:p>
            <a:endParaRPr lang="en-US" dirty="0"/>
          </a:p>
          <a:p>
            <a:pPr marL="0" indent="0">
              <a:buNone/>
            </a:pPr>
            <a:r>
              <a:rPr lang="en-US" dirty="0"/>
              <a:t>Go to mentimeter.com and use the code 21 03 52 for responding the second question.</a:t>
            </a:r>
          </a:p>
          <a:p>
            <a:r>
              <a:rPr lang="en-US" i="1" dirty="0"/>
              <a:t>What emotions would you say Spirituality of Communion generates in a group?</a:t>
            </a:r>
          </a:p>
          <a:p>
            <a:endParaRPr lang="en-US" i="1" dirty="0"/>
          </a:p>
          <a:p>
            <a:pPr marL="0" indent="0">
              <a:buNone/>
            </a:pPr>
            <a:r>
              <a:rPr lang="en-US" dirty="0"/>
              <a:t>Group discussion.</a:t>
            </a:r>
          </a:p>
          <a:p>
            <a:endParaRPr lang="en-US" dirty="0"/>
          </a:p>
        </p:txBody>
      </p:sp>
      <p:sp>
        <p:nvSpPr>
          <p:cNvPr id="4" name="Marcador de pie de página 3">
            <a:extLst>
              <a:ext uri="{FF2B5EF4-FFF2-40B4-BE49-F238E27FC236}">
                <a16:creationId xmlns:a16="http://schemas.microsoft.com/office/drawing/2014/main" xmlns="" id="{87795146-D53A-4706-893D-A237654F538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4939FF5E-38A7-461B-9CA1-A27EB92B0E4A}"/>
              </a:ext>
            </a:extLst>
          </p:cNvPr>
          <p:cNvSpPr>
            <a:spLocks noGrp="1"/>
          </p:cNvSpPr>
          <p:nvPr>
            <p:ph type="sldNum" sz="quarter" idx="12"/>
          </p:nvPr>
        </p:nvSpPr>
        <p:spPr/>
        <p:txBody>
          <a:bodyPr/>
          <a:lstStyle/>
          <a:p>
            <a:fld id="{3F8E90C5-F94A-4237-90D9-F2E57962BD76}" type="slidenum">
              <a:rPr lang="en-US" smtClean="0"/>
              <a:t>25</a:t>
            </a:fld>
            <a:endParaRPr lang="en-US"/>
          </a:p>
        </p:txBody>
      </p:sp>
      <p:sp>
        <p:nvSpPr>
          <p:cNvPr id="8" name="6 Rectángulo">
            <a:extLst>
              <a:ext uri="{FF2B5EF4-FFF2-40B4-BE49-F238E27FC236}">
                <a16:creationId xmlns:a16="http://schemas.microsoft.com/office/drawing/2014/main" xmlns="" id="{26C805DA-2D24-4CE8-B42E-0623D247FD4D}"/>
              </a:ext>
            </a:extLst>
          </p:cNvPr>
          <p:cNvSpPr/>
          <p:nvPr/>
        </p:nvSpPr>
        <p:spPr>
          <a:xfrm>
            <a:off x="467544" y="4042800"/>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 minutes</a:t>
            </a:r>
          </a:p>
        </p:txBody>
      </p:sp>
      <p:pic>
        <p:nvPicPr>
          <p:cNvPr id="13" name="Picture 2" descr="Resultado de imagen para group discussion">
            <a:extLst>
              <a:ext uri="{FF2B5EF4-FFF2-40B4-BE49-F238E27FC236}">
                <a16:creationId xmlns:a16="http://schemas.microsoft.com/office/drawing/2014/main" xmlns="" id="{390797A0-9E76-4CB9-A74B-E6D2A361D137}"/>
              </a:ext>
            </a:extLst>
          </p:cNvPr>
          <p:cNvPicPr>
            <a:picLocks noChangeAspect="1" noChangeArrowheads="1"/>
          </p:cNvPicPr>
          <p:nvPr/>
        </p:nvPicPr>
        <p:blipFill>
          <a:blip r:embed="rId3" cstate="print"/>
          <a:srcRect/>
          <a:stretch>
            <a:fillRect/>
          </a:stretch>
        </p:blipFill>
        <p:spPr bwMode="auto">
          <a:xfrm>
            <a:off x="20384" y="1750936"/>
            <a:ext cx="2578064" cy="2088232"/>
          </a:xfrm>
          <a:prstGeom prst="rect">
            <a:avLst/>
          </a:prstGeom>
          <a:noFill/>
        </p:spPr>
      </p:pic>
    </p:spTree>
    <p:extLst>
      <p:ext uri="{BB962C8B-B14F-4D97-AF65-F5344CB8AC3E}">
        <p14:creationId xmlns:p14="http://schemas.microsoft.com/office/powerpoint/2010/main" val="192060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756BD7-A8A1-4A43-AAB5-A369C305E8FD}"/>
              </a:ext>
            </a:extLst>
          </p:cNvPr>
          <p:cNvSpPr>
            <a:spLocks noGrp="1"/>
          </p:cNvSpPr>
          <p:nvPr>
            <p:ph type="title"/>
          </p:nvPr>
        </p:nvSpPr>
        <p:spPr/>
        <p:txBody>
          <a:bodyPr/>
          <a:lstStyle/>
          <a:p>
            <a:r>
              <a:rPr lang="es-MX" dirty="0"/>
              <a:t>Novo </a:t>
            </a:r>
            <a:r>
              <a:rPr lang="es-MX" dirty="0" err="1"/>
              <a:t>Millennio</a:t>
            </a:r>
            <a:r>
              <a:rPr lang="es-MX" dirty="0"/>
              <a:t> </a:t>
            </a:r>
            <a:r>
              <a:rPr lang="es-MX" dirty="0" err="1"/>
              <a:t>Ineunte</a:t>
            </a:r>
            <a:r>
              <a:rPr lang="es-MX" dirty="0"/>
              <a:t>, 43</a:t>
            </a:r>
          </a:p>
        </p:txBody>
      </p:sp>
      <p:sp>
        <p:nvSpPr>
          <p:cNvPr id="3" name="Marcador de contenido 2">
            <a:extLst>
              <a:ext uri="{FF2B5EF4-FFF2-40B4-BE49-F238E27FC236}">
                <a16:creationId xmlns:a16="http://schemas.microsoft.com/office/drawing/2014/main" xmlns="" id="{485839C5-EC8E-4E46-8945-39ACD4CFE710}"/>
              </a:ext>
            </a:extLst>
          </p:cNvPr>
          <p:cNvSpPr>
            <a:spLocks noGrp="1"/>
          </p:cNvSpPr>
          <p:nvPr>
            <p:ph idx="1"/>
          </p:nvPr>
        </p:nvSpPr>
        <p:spPr>
          <a:xfrm>
            <a:off x="3717560" y="1825625"/>
            <a:ext cx="7636239" cy="4351338"/>
          </a:xfrm>
        </p:spPr>
        <p:txBody>
          <a:bodyPr>
            <a:normAutofit lnSpcReduction="10000"/>
          </a:bodyPr>
          <a:lstStyle/>
          <a:p>
            <a:r>
              <a:rPr lang="en-US" dirty="0"/>
              <a:t>A spirituality of communion indicates above all the heart's contemplation of the mystery of the Trinity dwelling in us, and whose light we must also be able to see shining on the face of the brothers and sisters around us.</a:t>
            </a:r>
          </a:p>
          <a:p>
            <a:r>
              <a:rPr lang="en-US" dirty="0"/>
              <a:t>This makes us able to share their joys and sufferings, to sense their desires and attend to their needs, to offer them deep and genuine friendship, and bearing each other’s burdens.</a:t>
            </a:r>
          </a:p>
          <a:p>
            <a:r>
              <a:rPr lang="en-US" dirty="0"/>
              <a:t>Implies the ability to see what is positive in others, to welcome it and prize it as a gift from God: not only as a gift for the brother or sister who has received it directly, but also as a "gift for me".</a:t>
            </a:r>
            <a:endParaRPr lang="es-MX" dirty="0"/>
          </a:p>
        </p:txBody>
      </p:sp>
      <p:sp>
        <p:nvSpPr>
          <p:cNvPr id="4" name="Marcador de pie de página 3">
            <a:extLst>
              <a:ext uri="{FF2B5EF4-FFF2-40B4-BE49-F238E27FC236}">
                <a16:creationId xmlns:a16="http://schemas.microsoft.com/office/drawing/2014/main" xmlns="" id="{98BD7FF1-A283-4950-AEA7-34170CF89CE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30048AB3-1F29-44C8-82B0-1CBA5277B7AA}"/>
              </a:ext>
            </a:extLst>
          </p:cNvPr>
          <p:cNvSpPr>
            <a:spLocks noGrp="1"/>
          </p:cNvSpPr>
          <p:nvPr>
            <p:ph type="sldNum" sz="quarter" idx="12"/>
          </p:nvPr>
        </p:nvSpPr>
        <p:spPr/>
        <p:txBody>
          <a:bodyPr/>
          <a:lstStyle/>
          <a:p>
            <a:fld id="{3F8E90C5-F94A-4237-90D9-F2E57962BD76}" type="slidenum">
              <a:rPr lang="es-MX" smtClean="0"/>
              <a:t>26</a:t>
            </a:fld>
            <a:endParaRPr lang="es-MX"/>
          </a:p>
        </p:txBody>
      </p:sp>
      <p:pic>
        <p:nvPicPr>
          <p:cNvPr id="8194" name="Picture 2" descr="Resultado de imagen para St john paul II">
            <a:extLst>
              <a:ext uri="{FF2B5EF4-FFF2-40B4-BE49-F238E27FC236}">
                <a16:creationId xmlns:a16="http://schemas.microsoft.com/office/drawing/2014/main" xmlns="" id="{C8F93FE9-1C1A-480D-9754-17139DAF1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44" y="1825625"/>
            <a:ext cx="3307516" cy="420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014751-61B7-472E-AD1D-BDDE219A6929}"/>
              </a:ext>
            </a:extLst>
          </p:cNvPr>
          <p:cNvSpPr>
            <a:spLocks noGrp="1"/>
          </p:cNvSpPr>
          <p:nvPr>
            <p:ph type="title"/>
          </p:nvPr>
        </p:nvSpPr>
        <p:spPr/>
        <p:txBody>
          <a:bodyPr/>
          <a:lstStyle/>
          <a:p>
            <a:r>
              <a:rPr lang="en-US" dirty="0"/>
              <a:t>Communion Before Action</a:t>
            </a:r>
          </a:p>
        </p:txBody>
      </p:sp>
      <p:sp>
        <p:nvSpPr>
          <p:cNvPr id="3" name="Marcador de contenido 2">
            <a:extLst>
              <a:ext uri="{FF2B5EF4-FFF2-40B4-BE49-F238E27FC236}">
                <a16:creationId xmlns:a16="http://schemas.microsoft.com/office/drawing/2014/main" xmlns="" id="{D281C0FD-BD8B-4F39-AED0-6977EACE502B}"/>
              </a:ext>
            </a:extLst>
          </p:cNvPr>
          <p:cNvSpPr>
            <a:spLocks noGrp="1"/>
          </p:cNvSpPr>
          <p:nvPr>
            <p:ph idx="1"/>
          </p:nvPr>
        </p:nvSpPr>
        <p:spPr>
          <a:xfrm>
            <a:off x="684748" y="1825624"/>
            <a:ext cx="7799685" cy="4530725"/>
          </a:xfrm>
        </p:spPr>
        <p:txBody>
          <a:bodyPr>
            <a:normAutofit/>
          </a:bodyPr>
          <a:lstStyle/>
          <a:p>
            <a:r>
              <a:rPr lang="en-US" dirty="0"/>
              <a:t>Our thoughts could run immediately to the action to be undertaken, but that would not be the right impulse to follow.</a:t>
            </a:r>
          </a:p>
          <a:p>
            <a:r>
              <a:rPr lang="en-US" dirty="0"/>
              <a:t>Spirituality of communion means resisting the selfish temptations which constantly beset us and provoke competition, careerism, distrust and jealousy.</a:t>
            </a:r>
          </a:p>
          <a:p>
            <a:r>
              <a:rPr lang="en-US" dirty="0"/>
              <a:t>Unless we follow this spiritual path, external structures of communion will serve very little purpose. They would become mechanisms without a soul, "masks" of communion rather than its means of expression and growth.</a:t>
            </a:r>
          </a:p>
          <a:p>
            <a:pPr marL="0" indent="0" algn="r">
              <a:buNone/>
            </a:pPr>
            <a:r>
              <a:rPr lang="en-US" dirty="0"/>
              <a:t>-St. John Paul II</a:t>
            </a:r>
          </a:p>
        </p:txBody>
      </p:sp>
      <p:sp>
        <p:nvSpPr>
          <p:cNvPr id="4" name="Marcador de pie de página 3">
            <a:extLst>
              <a:ext uri="{FF2B5EF4-FFF2-40B4-BE49-F238E27FC236}">
                <a16:creationId xmlns:a16="http://schemas.microsoft.com/office/drawing/2014/main" xmlns="" id="{3D6B7F85-6F3C-4F38-9872-AED8214257C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61681351-A4C9-40BC-B036-B57C3943EBB3}"/>
              </a:ext>
            </a:extLst>
          </p:cNvPr>
          <p:cNvSpPr>
            <a:spLocks noGrp="1"/>
          </p:cNvSpPr>
          <p:nvPr>
            <p:ph type="sldNum" sz="quarter" idx="12"/>
          </p:nvPr>
        </p:nvSpPr>
        <p:spPr/>
        <p:txBody>
          <a:bodyPr/>
          <a:lstStyle/>
          <a:p>
            <a:fld id="{3F8E90C5-F94A-4237-90D9-F2E57962BD76}" type="slidenum">
              <a:rPr lang="en-US" smtClean="0"/>
              <a:t>27</a:t>
            </a:fld>
            <a:endParaRPr lang="en-US"/>
          </a:p>
        </p:txBody>
      </p:sp>
      <p:pic>
        <p:nvPicPr>
          <p:cNvPr id="9218" name="Picture 2" descr="Imagen relacionada">
            <a:extLst>
              <a:ext uri="{FF2B5EF4-FFF2-40B4-BE49-F238E27FC236}">
                <a16:creationId xmlns:a16="http://schemas.microsoft.com/office/drawing/2014/main" xmlns="" id="{72C44E1B-140A-4698-8747-8098ACB8B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053" y="1825624"/>
            <a:ext cx="2743200" cy="413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CF478F7-07E4-44C8-8D76-9FFFDFDD135A}"/>
              </a:ext>
            </a:extLst>
          </p:cNvPr>
          <p:cNvSpPr>
            <a:spLocks noGrp="1"/>
          </p:cNvSpPr>
          <p:nvPr>
            <p:ph type="title"/>
          </p:nvPr>
        </p:nvSpPr>
        <p:spPr/>
        <p:txBody>
          <a:bodyPr/>
          <a:lstStyle/>
          <a:p>
            <a:r>
              <a:rPr lang="en-US" dirty="0"/>
              <a:t>So, How do we Know we Know it is Working?</a:t>
            </a:r>
          </a:p>
        </p:txBody>
      </p:sp>
      <p:graphicFrame>
        <p:nvGraphicFramePr>
          <p:cNvPr id="6" name="Marcador de contenido 5">
            <a:extLst>
              <a:ext uri="{FF2B5EF4-FFF2-40B4-BE49-F238E27FC236}">
                <a16:creationId xmlns:a16="http://schemas.microsoft.com/office/drawing/2014/main" xmlns="" id="{3DC44BE3-F8A2-41D7-94B2-3BA9E710948F}"/>
              </a:ext>
            </a:extLst>
          </p:cNvPr>
          <p:cNvGraphicFramePr>
            <a:graphicFrameLocks noGrp="1"/>
          </p:cNvGraphicFramePr>
          <p:nvPr>
            <p:ph idx="1"/>
            <p:extLst>
              <p:ext uri="{D42A27DB-BD31-4B8C-83A1-F6EECF244321}">
                <p14:modId xmlns:p14="http://schemas.microsoft.com/office/powerpoint/2010/main" val="3544557296"/>
              </p:ext>
            </p:extLst>
          </p:nvPr>
        </p:nvGraphicFramePr>
        <p:xfrm>
          <a:off x="1163781" y="1591931"/>
          <a:ext cx="7670503" cy="391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a:extLst>
              <a:ext uri="{FF2B5EF4-FFF2-40B4-BE49-F238E27FC236}">
                <a16:creationId xmlns:a16="http://schemas.microsoft.com/office/drawing/2014/main" xmlns="" id="{095DAFB5-028B-40AC-837B-09A06C44F579}"/>
              </a:ext>
            </a:extLst>
          </p:cNvPr>
          <p:cNvSpPr>
            <a:spLocks noGrp="1"/>
          </p:cNvSpPr>
          <p:nvPr>
            <p:ph type="ftr" sz="quarter" idx="11"/>
          </p:nvPr>
        </p:nvSpPr>
        <p:spPr>
          <a:xfrm>
            <a:off x="4112340" y="6356350"/>
            <a:ext cx="4114800" cy="365125"/>
          </a:xfrm>
        </p:spPr>
        <p:txBody>
          <a:bodyPr/>
          <a:lstStyle/>
          <a:p>
            <a:pPr algn="l"/>
            <a:r>
              <a:rPr lang="en-US" sz="1600" dirty="0"/>
              <a:t>(Galatians 5,22)</a:t>
            </a:r>
            <a:endParaRPr lang="en-US" sz="1600" i="1" dirty="0"/>
          </a:p>
        </p:txBody>
      </p:sp>
      <p:sp>
        <p:nvSpPr>
          <p:cNvPr id="5" name="Marcador de número de diapositiva 4">
            <a:extLst>
              <a:ext uri="{FF2B5EF4-FFF2-40B4-BE49-F238E27FC236}">
                <a16:creationId xmlns:a16="http://schemas.microsoft.com/office/drawing/2014/main" xmlns="" id="{D91FDD76-C97E-49C5-A677-4A88BAABB199}"/>
              </a:ext>
            </a:extLst>
          </p:cNvPr>
          <p:cNvSpPr>
            <a:spLocks noGrp="1"/>
          </p:cNvSpPr>
          <p:nvPr>
            <p:ph type="sldNum" sz="quarter" idx="12"/>
          </p:nvPr>
        </p:nvSpPr>
        <p:spPr/>
        <p:txBody>
          <a:bodyPr/>
          <a:lstStyle/>
          <a:p>
            <a:fld id="{3F8E90C5-F94A-4237-90D9-F2E57962BD76}" type="slidenum">
              <a:rPr lang="en-US" smtClean="0"/>
              <a:t>28</a:t>
            </a:fld>
            <a:endParaRPr lang="en-US" dirty="0"/>
          </a:p>
        </p:txBody>
      </p:sp>
      <p:grpSp>
        <p:nvGrpSpPr>
          <p:cNvPr id="3" name="Grupo 2">
            <a:extLst>
              <a:ext uri="{FF2B5EF4-FFF2-40B4-BE49-F238E27FC236}">
                <a16:creationId xmlns:a16="http://schemas.microsoft.com/office/drawing/2014/main" xmlns="" id="{F229F818-5257-4624-9D11-31FBD651C326}"/>
              </a:ext>
            </a:extLst>
          </p:cNvPr>
          <p:cNvGrpSpPr/>
          <p:nvPr/>
        </p:nvGrpSpPr>
        <p:grpSpPr>
          <a:xfrm>
            <a:off x="2566215" y="1636180"/>
            <a:ext cx="8545332" cy="4514661"/>
            <a:chOff x="2566215" y="1636180"/>
            <a:chExt cx="8545332" cy="4514661"/>
          </a:xfrm>
        </p:grpSpPr>
        <p:sp>
          <p:nvSpPr>
            <p:cNvPr id="10" name="Cerrar llave 9">
              <a:extLst>
                <a:ext uri="{FF2B5EF4-FFF2-40B4-BE49-F238E27FC236}">
                  <a16:creationId xmlns:a16="http://schemas.microsoft.com/office/drawing/2014/main" xmlns="" id="{89BDFE25-F962-451B-89C9-D8A6D5EA84DE}"/>
                </a:ext>
              </a:extLst>
            </p:cNvPr>
            <p:cNvSpPr/>
            <p:nvPr/>
          </p:nvSpPr>
          <p:spPr>
            <a:xfrm>
              <a:off x="8347587" y="1636180"/>
              <a:ext cx="442451" cy="3805977"/>
            </a:xfrm>
            <a:prstGeom prst="rightBrace">
              <a:avLst>
                <a:gd name="adj1" fmla="val 45000"/>
                <a:gd name="adj2" fmla="val 50000"/>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uadroTexto 10">
              <a:extLst>
                <a:ext uri="{FF2B5EF4-FFF2-40B4-BE49-F238E27FC236}">
                  <a16:creationId xmlns:a16="http://schemas.microsoft.com/office/drawing/2014/main" xmlns="" id="{EEEEBEA3-AA47-40E8-8325-E3BC9E81B0C4}"/>
                </a:ext>
              </a:extLst>
            </p:cNvPr>
            <p:cNvSpPr txBox="1"/>
            <p:nvPr/>
          </p:nvSpPr>
          <p:spPr>
            <a:xfrm>
              <a:off x="8852852" y="3238689"/>
              <a:ext cx="2258695" cy="523220"/>
            </a:xfrm>
            <a:prstGeom prst="rect">
              <a:avLst/>
            </a:prstGeom>
            <a:noFill/>
          </p:spPr>
          <p:txBody>
            <a:bodyPr wrap="none" rtlCol="0">
              <a:spAutoFit/>
            </a:bodyPr>
            <a:lstStyle/>
            <a:p>
              <a:r>
                <a:rPr lang="en-US" sz="2800" dirty="0"/>
                <a:t>Evangelization</a:t>
              </a:r>
            </a:p>
          </p:txBody>
        </p:sp>
        <p:sp>
          <p:nvSpPr>
            <p:cNvPr id="12" name="CuadroTexto 11">
              <a:extLst>
                <a:ext uri="{FF2B5EF4-FFF2-40B4-BE49-F238E27FC236}">
                  <a16:creationId xmlns:a16="http://schemas.microsoft.com/office/drawing/2014/main" xmlns="" id="{2FD60727-937E-4A6B-9C40-353D16465810}"/>
                </a:ext>
              </a:extLst>
            </p:cNvPr>
            <p:cNvSpPr txBox="1"/>
            <p:nvPr/>
          </p:nvSpPr>
          <p:spPr>
            <a:xfrm>
              <a:off x="2566215" y="5627621"/>
              <a:ext cx="2271256" cy="523220"/>
            </a:xfrm>
            <a:prstGeom prst="rect">
              <a:avLst/>
            </a:prstGeom>
            <a:solidFill>
              <a:schemeClr val="accent2">
                <a:lumMod val="40000"/>
                <a:lumOff val="60000"/>
              </a:schemeClr>
            </a:solidFill>
          </p:spPr>
          <p:txBody>
            <a:bodyPr wrap="square" rtlCol="0">
              <a:spAutoFit/>
            </a:bodyPr>
            <a:lstStyle/>
            <a:p>
              <a:pPr algn="ctr"/>
              <a:r>
                <a:rPr lang="en-US" sz="2800" dirty="0"/>
                <a:t>Leadership</a:t>
              </a:r>
            </a:p>
          </p:txBody>
        </p:sp>
        <p:sp>
          <p:nvSpPr>
            <p:cNvPr id="13" name="CuadroTexto 12">
              <a:extLst>
                <a:ext uri="{FF2B5EF4-FFF2-40B4-BE49-F238E27FC236}">
                  <a16:creationId xmlns:a16="http://schemas.microsoft.com/office/drawing/2014/main" xmlns="" id="{BDF59355-B625-4916-B971-9494B2C34F12}"/>
                </a:ext>
              </a:extLst>
            </p:cNvPr>
            <p:cNvSpPr txBox="1"/>
            <p:nvPr/>
          </p:nvSpPr>
          <p:spPr>
            <a:xfrm>
              <a:off x="4940709" y="5627621"/>
              <a:ext cx="2271256" cy="523220"/>
            </a:xfrm>
            <a:prstGeom prst="rect">
              <a:avLst/>
            </a:prstGeom>
            <a:solidFill>
              <a:schemeClr val="accent2">
                <a:lumMod val="40000"/>
                <a:lumOff val="60000"/>
              </a:schemeClr>
            </a:solidFill>
          </p:spPr>
          <p:txBody>
            <a:bodyPr wrap="square" rtlCol="0">
              <a:spAutoFit/>
            </a:bodyPr>
            <a:lstStyle/>
            <a:p>
              <a:pPr algn="ctr"/>
              <a:r>
                <a:rPr lang="en-US" sz="2800" dirty="0"/>
                <a:t>Stewardship</a:t>
              </a:r>
            </a:p>
          </p:txBody>
        </p:sp>
      </p:grpSp>
      <p:sp>
        <p:nvSpPr>
          <p:cNvPr id="14" name="CuadroTexto 13">
            <a:extLst>
              <a:ext uri="{FF2B5EF4-FFF2-40B4-BE49-F238E27FC236}">
                <a16:creationId xmlns:a16="http://schemas.microsoft.com/office/drawing/2014/main" xmlns="" id="{7652CE90-BE61-4F33-8871-E8918C8DAAE9}"/>
              </a:ext>
            </a:extLst>
          </p:cNvPr>
          <p:cNvSpPr txBox="1"/>
          <p:nvPr/>
        </p:nvSpPr>
        <p:spPr>
          <a:xfrm>
            <a:off x="838200" y="1591931"/>
            <a:ext cx="1483611" cy="461665"/>
          </a:xfrm>
          <a:prstGeom prst="rect">
            <a:avLst/>
          </a:prstGeom>
          <a:noFill/>
        </p:spPr>
        <p:txBody>
          <a:bodyPr wrap="none" rtlCol="0">
            <a:spAutoFit/>
          </a:bodyPr>
          <a:lstStyle/>
          <a:p>
            <a:r>
              <a:rPr lang="en-US" sz="2400" dirty="0"/>
              <a:t>Spiritually,</a:t>
            </a:r>
          </a:p>
        </p:txBody>
      </p:sp>
    </p:spTree>
    <p:extLst>
      <p:ext uri="{BB962C8B-B14F-4D97-AF65-F5344CB8AC3E}">
        <p14:creationId xmlns:p14="http://schemas.microsoft.com/office/powerpoint/2010/main" val="8802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dirty="0"/>
              <a:t>Prayer to the Holy Spirit</a:t>
            </a:r>
          </a:p>
        </p:txBody>
      </p:sp>
      <p:sp>
        <p:nvSpPr>
          <p:cNvPr id="3" name="2 Marcador de número de diapositiva"/>
          <p:cNvSpPr>
            <a:spLocks noGrp="1"/>
          </p:cNvSpPr>
          <p:nvPr>
            <p:ph type="sldNum" sz="quarter" idx="12"/>
          </p:nvPr>
        </p:nvSpPr>
        <p:spPr/>
        <p:txBody>
          <a:bodyPr>
            <a:normAutofit/>
          </a:bodyPr>
          <a:lstStyle/>
          <a:p>
            <a:fld id="{A2319F5D-79FB-43F0-B4A1-FEF34EDB6486}" type="slidenum">
              <a:rPr lang="en-US" smtClean="0"/>
              <a:pPr/>
              <a:t>29</a:t>
            </a:fld>
            <a:endParaRPr lang="en-US"/>
          </a:p>
        </p:txBody>
      </p:sp>
      <p:sp>
        <p:nvSpPr>
          <p:cNvPr id="5" name="4 Marcador de contenido"/>
          <p:cNvSpPr>
            <a:spLocks noGrp="1"/>
          </p:cNvSpPr>
          <p:nvPr>
            <p:ph sz="quarter" idx="1"/>
          </p:nvPr>
        </p:nvSpPr>
        <p:spPr>
          <a:xfrm>
            <a:off x="2771201" y="1825624"/>
            <a:ext cx="7545992" cy="4530725"/>
          </a:xfrm>
        </p:spPr>
        <p:txBody>
          <a:bodyPr>
            <a:normAutofit/>
          </a:bodyPr>
          <a:lstStyle/>
          <a:p>
            <a:r>
              <a:rPr lang="en-US" sz="2000" dirty="0"/>
              <a:t>Holy Spirit of wisdom and understanding, enlighten our minds to perceive your voice and guidance in our daily work. </a:t>
            </a:r>
          </a:p>
          <a:p>
            <a:r>
              <a:rPr lang="en-US" sz="2000" dirty="0"/>
              <a:t>Spirit of right judgment and courage, guide us and make us firm in our baptismal decision to follow Jesus' way of love. </a:t>
            </a:r>
          </a:p>
          <a:p>
            <a:r>
              <a:rPr lang="en-US" sz="2000" dirty="0"/>
              <a:t>Spirit of knowledge and reverence, help us to see the lasting value of justice and mercy resulting from our initiatives. </a:t>
            </a:r>
          </a:p>
          <a:p>
            <a:r>
              <a:rPr lang="en-US" sz="2000" dirty="0"/>
              <a:t>May we build love and joy, as we work together to address the challenges of person, family, parish, nation, and Church. </a:t>
            </a:r>
          </a:p>
          <a:p>
            <a:r>
              <a:rPr lang="en-US" sz="2000" dirty="0"/>
              <a:t>Spirit of God, spark our faith, hope and love into our actions each day. </a:t>
            </a:r>
          </a:p>
          <a:p>
            <a:r>
              <a:rPr lang="en-US" sz="2000" dirty="0"/>
              <a:t>Fill our lives with wonder and awe in your presence, which penetrates all creation. Amen.</a:t>
            </a:r>
          </a:p>
        </p:txBody>
      </p:sp>
      <p:pic>
        <p:nvPicPr>
          <p:cNvPr id="11266" name="Picture 2" descr="Resultado de imagen para dove icon png transparent">
            <a:extLst>
              <a:ext uri="{FF2B5EF4-FFF2-40B4-BE49-F238E27FC236}">
                <a16:creationId xmlns:a16="http://schemas.microsoft.com/office/drawing/2014/main" xmlns="" id="{61660D8C-00C2-4204-B278-755A0751D5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036" y="1822717"/>
            <a:ext cx="2567329" cy="2567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EAF765-99FC-4035-8DD8-3CA9A5FF408E}"/>
              </a:ext>
            </a:extLst>
          </p:cNvPr>
          <p:cNvSpPr>
            <a:spLocks noGrp="1"/>
          </p:cNvSpPr>
          <p:nvPr>
            <p:ph type="title"/>
          </p:nvPr>
        </p:nvSpPr>
        <p:spPr/>
        <p:txBody>
          <a:bodyPr/>
          <a:lstStyle/>
          <a:p>
            <a:r>
              <a:rPr lang="en-US" dirty="0"/>
              <a:t>The Purpose of This Workshop</a:t>
            </a:r>
          </a:p>
        </p:txBody>
      </p:sp>
      <p:sp>
        <p:nvSpPr>
          <p:cNvPr id="3" name="Marcador de texto 2">
            <a:extLst>
              <a:ext uri="{FF2B5EF4-FFF2-40B4-BE49-F238E27FC236}">
                <a16:creationId xmlns:a16="http://schemas.microsoft.com/office/drawing/2014/main" xmlns="" id="{936CA662-07AC-44CF-90AC-F3FFA97F37D5}"/>
              </a:ext>
            </a:extLst>
          </p:cNvPr>
          <p:cNvSpPr>
            <a:spLocks noGrp="1"/>
          </p:cNvSpPr>
          <p:nvPr>
            <p:ph idx="1"/>
          </p:nvPr>
        </p:nvSpPr>
        <p:spPr>
          <a:xfrm>
            <a:off x="838200" y="3608613"/>
            <a:ext cx="10515600" cy="2568349"/>
          </a:xfrm>
        </p:spPr>
        <p:txBody>
          <a:bodyPr/>
          <a:lstStyle/>
          <a:p>
            <a:r>
              <a:rPr lang="en-US" dirty="0"/>
              <a:t>Revisit the intrinsic value of each step in the pastoral process for fruitful results in the community.</a:t>
            </a:r>
          </a:p>
          <a:p>
            <a:r>
              <a:rPr lang="en-US" dirty="0"/>
              <a:t>Identify the value of parish data, as a reflection of the energy dedicated in the parish towards certain topics.</a:t>
            </a:r>
          </a:p>
          <a:p>
            <a:r>
              <a:rPr lang="en-US" dirty="0"/>
              <a:t>Insist on the importance Spirituality of Communion in our parish and pastoral council.</a:t>
            </a:r>
          </a:p>
          <a:p>
            <a:pPr marL="0" indent="0">
              <a:buNone/>
            </a:pPr>
            <a:endParaRPr lang="en-US" dirty="0"/>
          </a:p>
        </p:txBody>
      </p:sp>
      <p:sp>
        <p:nvSpPr>
          <p:cNvPr id="4" name="Marcador de pie de página 3">
            <a:extLst>
              <a:ext uri="{FF2B5EF4-FFF2-40B4-BE49-F238E27FC236}">
                <a16:creationId xmlns:a16="http://schemas.microsoft.com/office/drawing/2014/main" xmlns="" id="{D82F78A3-5B8D-4D78-A6D6-317B72ADAD70}"/>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CC28B7FF-C3DB-40C1-B218-638482D74E9A}"/>
              </a:ext>
            </a:extLst>
          </p:cNvPr>
          <p:cNvSpPr>
            <a:spLocks noGrp="1"/>
          </p:cNvSpPr>
          <p:nvPr>
            <p:ph type="sldNum" sz="quarter" idx="12"/>
          </p:nvPr>
        </p:nvSpPr>
        <p:spPr/>
        <p:txBody>
          <a:bodyPr/>
          <a:lstStyle/>
          <a:p>
            <a:fld id="{3F8E90C5-F94A-4237-90D9-F2E57962BD76}" type="slidenum">
              <a:rPr lang="en-US" smtClean="0"/>
              <a:pPr/>
              <a:t>3</a:t>
            </a:fld>
            <a:endParaRPr lang="en-US"/>
          </a:p>
        </p:txBody>
      </p:sp>
      <p:sp>
        <p:nvSpPr>
          <p:cNvPr id="10" name="Rectángulo 9">
            <a:extLst>
              <a:ext uri="{FF2B5EF4-FFF2-40B4-BE49-F238E27FC236}">
                <a16:creationId xmlns:a16="http://schemas.microsoft.com/office/drawing/2014/main" xmlns="" id="{58482DDF-FE13-4995-A3FE-D1AC7257F7C5}"/>
              </a:ext>
            </a:extLst>
          </p:cNvPr>
          <p:cNvSpPr/>
          <p:nvPr/>
        </p:nvSpPr>
        <p:spPr>
          <a:xfrm>
            <a:off x="838200" y="1959995"/>
            <a:ext cx="10515599" cy="1379311"/>
          </a:xfrm>
          <a:prstGeom prst="rect">
            <a:avLst/>
          </a:prstGeom>
          <a:solidFill>
            <a:srgbClr val="A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Resources and ideas for a more</a:t>
            </a:r>
          </a:p>
          <a:p>
            <a:pPr algn="ctr"/>
            <a:r>
              <a:rPr lang="en-US" sz="3200" dirty="0"/>
              <a:t>fruitful pastoral work</a:t>
            </a:r>
          </a:p>
        </p:txBody>
      </p:sp>
    </p:spTree>
    <p:extLst>
      <p:ext uri="{BB962C8B-B14F-4D97-AF65-F5344CB8AC3E}">
        <p14:creationId xmlns:p14="http://schemas.microsoft.com/office/powerpoint/2010/main" val="42440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919287" y="2276476"/>
            <a:ext cx="3858057" cy="4105275"/>
          </a:xfrm>
          <a:prstGeom prst="roundRect">
            <a:avLst>
              <a:gd name="adj" fmla="val 643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87" name="1 Título"/>
          <p:cNvSpPr>
            <a:spLocks noGrp="1"/>
          </p:cNvSpPr>
          <p:nvPr>
            <p:ph type="title"/>
          </p:nvPr>
        </p:nvSpPr>
        <p:spPr/>
        <p:txBody>
          <a:bodyPr/>
          <a:lstStyle/>
          <a:p>
            <a:pPr eaLnBrk="1" hangingPunct="1"/>
            <a:r>
              <a:rPr lang="en-US" b="1" dirty="0"/>
              <a:t>Thank you	</a:t>
            </a:r>
          </a:p>
        </p:txBody>
      </p:sp>
      <p:sp>
        <p:nvSpPr>
          <p:cNvPr id="41988" name="3 Marcador de contenido"/>
          <p:cNvSpPr>
            <a:spLocks noGrp="1"/>
          </p:cNvSpPr>
          <p:nvPr>
            <p:ph idx="1"/>
          </p:nvPr>
        </p:nvSpPr>
        <p:spPr>
          <a:xfrm>
            <a:off x="2036620" y="1341438"/>
            <a:ext cx="8229600" cy="5111750"/>
          </a:xfrm>
        </p:spPr>
        <p:txBody>
          <a:bodyPr/>
          <a:lstStyle/>
          <a:p>
            <a:pPr eaLnBrk="1" hangingPunct="1">
              <a:buFont typeface="Arial" charset="0"/>
              <a:buNone/>
            </a:pPr>
            <a:r>
              <a:rPr lang="en-US" dirty="0"/>
              <a:t>See you next time!		</a:t>
            </a:r>
          </a:p>
          <a:p>
            <a:pPr eaLnBrk="1" hangingPunct="1">
              <a:buFont typeface="Arial" charset="0"/>
              <a:buNone/>
            </a:pPr>
            <a:endParaRPr lang="en-US" dirty="0"/>
          </a:p>
          <a:p>
            <a:pPr eaLnBrk="1" hangingPunct="1">
              <a:buFont typeface="Arial" charset="0"/>
              <a:buNone/>
            </a:pPr>
            <a:r>
              <a:rPr lang="en-US" dirty="0"/>
              <a:t>	</a:t>
            </a:r>
          </a:p>
          <a:p>
            <a:pPr eaLnBrk="1" hangingPunct="1">
              <a:buFont typeface="Arial" charset="0"/>
              <a:buNone/>
            </a:pPr>
            <a:r>
              <a:rPr lang="en-US" dirty="0"/>
              <a:t>Jim Barrette</a:t>
            </a:r>
          </a:p>
          <a:p>
            <a:pPr eaLnBrk="1" hangingPunct="1">
              <a:buFont typeface="Arial" charset="0"/>
              <a:buNone/>
            </a:pPr>
            <a:r>
              <a:rPr lang="en-US" dirty="0"/>
              <a:t>713 741 8785</a:t>
            </a:r>
          </a:p>
          <a:p>
            <a:pPr eaLnBrk="1" hangingPunct="1">
              <a:buFont typeface="Arial" charset="0"/>
              <a:buNone/>
            </a:pPr>
            <a:r>
              <a:rPr lang="en-US" dirty="0"/>
              <a:t>jbarrette@archgh.org</a:t>
            </a:r>
          </a:p>
          <a:p>
            <a:pPr eaLnBrk="1" hangingPunct="1">
              <a:buFont typeface="Arial" charset="0"/>
              <a:buNone/>
            </a:pPr>
            <a:endParaRPr lang="en-US" dirty="0"/>
          </a:p>
          <a:p>
            <a:pPr eaLnBrk="1" hangingPunct="1">
              <a:buFont typeface="Arial" charset="0"/>
              <a:buNone/>
            </a:pPr>
            <a:r>
              <a:rPr lang="en-US" dirty="0"/>
              <a:t>Ricardo Medina</a:t>
            </a:r>
          </a:p>
          <a:p>
            <a:pPr eaLnBrk="1" hangingPunct="1">
              <a:buFont typeface="Arial" charset="0"/>
              <a:buNone/>
            </a:pPr>
            <a:r>
              <a:rPr lang="en-US" dirty="0"/>
              <a:t>281 512 8959</a:t>
            </a:r>
          </a:p>
          <a:p>
            <a:pPr eaLnBrk="1" hangingPunct="1">
              <a:buFont typeface="Arial" charset="0"/>
              <a:buNone/>
            </a:pPr>
            <a:r>
              <a:rPr lang="en-US" dirty="0"/>
              <a:t>ricardo@factor-delta.com</a:t>
            </a:r>
          </a:p>
          <a:p>
            <a:pPr eaLnBrk="1" hangingPunct="1">
              <a:buFont typeface="Arial" charset="0"/>
              <a:buNone/>
            </a:pPr>
            <a:endParaRPr lang="en-US" dirty="0"/>
          </a:p>
          <a:p>
            <a:pPr eaLnBrk="1" hangingPunct="1">
              <a:buFont typeface="Arial" charset="0"/>
              <a:buNone/>
            </a:pPr>
            <a:endParaRPr lang="en-US" dirty="0"/>
          </a:p>
        </p:txBody>
      </p:sp>
      <p:sp>
        <p:nvSpPr>
          <p:cNvPr id="3" name="2 Marcador de número de diapositiva"/>
          <p:cNvSpPr>
            <a:spLocks noGrp="1"/>
          </p:cNvSpPr>
          <p:nvPr>
            <p:ph type="sldNum" sz="quarter" idx="12"/>
          </p:nvPr>
        </p:nvSpPr>
        <p:spPr/>
        <p:txBody>
          <a:bodyPr/>
          <a:lstStyle/>
          <a:p>
            <a:pPr>
              <a:defRPr/>
            </a:pPr>
            <a:fld id="{645462B5-4D96-4853-B46D-F6EE15B75317}" type="slidenum">
              <a:rPr lang="en-US"/>
              <a:pPr>
                <a:defRPr/>
              </a:pPr>
              <a:t>30</a:t>
            </a:fld>
            <a:endParaRPr lang="en-US"/>
          </a:p>
        </p:txBody>
      </p:sp>
      <p:sp>
        <p:nvSpPr>
          <p:cNvPr id="41990" name="5 CuadroTexto"/>
          <p:cNvSpPr txBox="1">
            <a:spLocks noChangeArrowheads="1"/>
          </p:cNvSpPr>
          <p:nvPr/>
        </p:nvSpPr>
        <p:spPr bwMode="auto">
          <a:xfrm>
            <a:off x="6024564" y="2636838"/>
            <a:ext cx="3240087" cy="2032000"/>
          </a:xfrm>
          <a:prstGeom prst="rect">
            <a:avLst/>
          </a:prstGeom>
          <a:noFill/>
          <a:ln w="9525">
            <a:noFill/>
            <a:miter lim="800000"/>
            <a:headEnd/>
            <a:tailEnd/>
          </a:ln>
        </p:spPr>
        <p:txBody>
          <a:bodyPr>
            <a:spAutoFit/>
          </a:bodyPr>
          <a:lstStyle/>
          <a:p>
            <a:r>
              <a:rPr lang="en-US" dirty="0">
                <a:latin typeface="Calibri" pitchFamily="34" charset="0"/>
              </a:rPr>
              <a:t>Detailed tables, maps and demographic analysis are available at no cost to assist your parish with pastoral planning.</a:t>
            </a:r>
          </a:p>
          <a:p>
            <a:endParaRPr lang="en-US" dirty="0">
              <a:latin typeface="Calibri" pitchFamily="34" charset="0"/>
            </a:endParaRPr>
          </a:p>
          <a:p>
            <a:r>
              <a:rPr lang="en-US" dirty="0">
                <a:latin typeface="Calibri" pitchFamily="34" charset="0"/>
              </a:rPr>
              <a:t>Tell us your interest, so we can schedule a meeting!</a:t>
            </a:r>
          </a:p>
        </p:txBody>
      </p:sp>
      <p:pic>
        <p:nvPicPr>
          <p:cNvPr id="41991" name="Picture 2" descr="Resultado de imagen para dsf houston logo"/>
          <p:cNvPicPr>
            <a:picLocks noChangeAspect="1" noChangeArrowheads="1"/>
          </p:cNvPicPr>
          <p:nvPr/>
        </p:nvPicPr>
        <p:blipFill>
          <a:blip r:embed="rId3" cstate="print"/>
          <a:srcRect/>
          <a:stretch>
            <a:fillRect/>
          </a:stretch>
        </p:blipFill>
        <p:spPr bwMode="auto">
          <a:xfrm>
            <a:off x="9155112" y="2671762"/>
            <a:ext cx="1997075" cy="1997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C65210-0D18-479B-ACAB-5664F23957E5}"/>
              </a:ext>
            </a:extLst>
          </p:cNvPr>
          <p:cNvSpPr>
            <a:spLocks noGrp="1"/>
          </p:cNvSpPr>
          <p:nvPr>
            <p:ph type="title"/>
          </p:nvPr>
        </p:nvSpPr>
        <p:spPr/>
        <p:txBody>
          <a:bodyPr/>
          <a:lstStyle/>
          <a:p>
            <a:r>
              <a:rPr lang="en-US"/>
              <a:t>Workshop requirements</a:t>
            </a:r>
          </a:p>
        </p:txBody>
      </p:sp>
      <p:sp>
        <p:nvSpPr>
          <p:cNvPr id="3" name="Marcador de texto 2">
            <a:extLst>
              <a:ext uri="{FF2B5EF4-FFF2-40B4-BE49-F238E27FC236}">
                <a16:creationId xmlns:a16="http://schemas.microsoft.com/office/drawing/2014/main" xmlns="" id="{B4E6E94C-A985-489D-8237-8D9BF858C1DB}"/>
              </a:ext>
            </a:extLst>
          </p:cNvPr>
          <p:cNvSpPr>
            <a:spLocks noGrp="1"/>
          </p:cNvSpPr>
          <p:nvPr>
            <p:ph type="body" idx="1"/>
          </p:nvPr>
        </p:nvSpPr>
        <p:spPr/>
        <p:txBody>
          <a:bodyPr/>
          <a:lstStyle/>
          <a:p>
            <a:pPr marL="0" indent="0">
              <a:buNone/>
            </a:pPr>
            <a:r>
              <a:rPr lang="en-US" b="1" dirty="0"/>
              <a:t>Required</a:t>
            </a:r>
          </a:p>
          <a:p>
            <a:pPr>
              <a:buFont typeface="Wingdings" panose="05000000000000000000" pitchFamily="2" charset="2"/>
              <a:buChar char="q"/>
            </a:pPr>
            <a:r>
              <a:rPr lang="en-US" dirty="0"/>
              <a:t>Projector-Screen</a:t>
            </a:r>
          </a:p>
          <a:p>
            <a:pPr>
              <a:buFont typeface="Wingdings" panose="05000000000000000000" pitchFamily="2" charset="2"/>
              <a:buChar char="q"/>
            </a:pPr>
            <a:r>
              <a:rPr lang="en-US" dirty="0"/>
              <a:t>Internet connection</a:t>
            </a:r>
          </a:p>
          <a:p>
            <a:pPr>
              <a:buFont typeface="Wingdings" panose="05000000000000000000" pitchFamily="2" charset="2"/>
              <a:buChar char="q"/>
            </a:pPr>
            <a:r>
              <a:rPr lang="en-US" dirty="0"/>
              <a:t>Speakers</a:t>
            </a:r>
          </a:p>
          <a:p>
            <a:pPr>
              <a:buFont typeface="Wingdings" panose="05000000000000000000" pitchFamily="2" charset="2"/>
              <a:buChar char="q"/>
            </a:pPr>
            <a:r>
              <a:rPr lang="en-US" dirty="0"/>
              <a:t>Microphone (large rooms)</a:t>
            </a:r>
          </a:p>
          <a:p>
            <a:pPr>
              <a:buFont typeface="Wingdings" panose="05000000000000000000" pitchFamily="2" charset="2"/>
              <a:buChar char="q"/>
            </a:pPr>
            <a:r>
              <a:rPr lang="en-US" dirty="0"/>
              <a:t>Handouts: </a:t>
            </a:r>
          </a:p>
          <a:p>
            <a:pPr lvl="1">
              <a:buFont typeface="Wingdings" panose="05000000000000000000" pitchFamily="2" charset="2"/>
              <a:buChar char="q"/>
            </a:pPr>
            <a:r>
              <a:rPr lang="en-US" dirty="0"/>
              <a:t>Reading </a:t>
            </a:r>
            <a:r>
              <a:rPr lang="es-MX" dirty="0"/>
              <a:t>John 15; 5-17 – </a:t>
            </a:r>
            <a:r>
              <a:rPr lang="es-MX" dirty="0" err="1"/>
              <a:t>Prayer</a:t>
            </a:r>
            <a:endParaRPr lang="es-MX" dirty="0"/>
          </a:p>
          <a:p>
            <a:pPr lvl="1">
              <a:buFont typeface="Wingdings" panose="05000000000000000000" pitchFamily="2" charset="2"/>
              <a:buChar char="q"/>
            </a:pPr>
            <a:r>
              <a:rPr lang="en-US" dirty="0"/>
              <a:t>7-Step Pastoral Planning process</a:t>
            </a:r>
          </a:p>
          <a:p>
            <a:pPr lvl="1">
              <a:buFont typeface="Wingdings" panose="05000000000000000000" pitchFamily="2" charset="2"/>
              <a:buChar char="q"/>
            </a:pPr>
            <a:r>
              <a:rPr lang="en-US" dirty="0"/>
              <a:t>Sample Parish Pastoral Snapshot</a:t>
            </a:r>
          </a:p>
          <a:p>
            <a:pPr lvl="1">
              <a:buFont typeface="Wingdings" panose="05000000000000000000" pitchFamily="2" charset="2"/>
              <a:buChar char="q"/>
            </a:pPr>
            <a:endParaRPr lang="en-US" dirty="0"/>
          </a:p>
          <a:p>
            <a:pPr marL="0" indent="0">
              <a:buNone/>
            </a:pPr>
            <a:endParaRPr lang="en-US" dirty="0"/>
          </a:p>
        </p:txBody>
      </p:sp>
      <p:sp>
        <p:nvSpPr>
          <p:cNvPr id="4" name="Marcador de pie de página 3">
            <a:extLst>
              <a:ext uri="{FF2B5EF4-FFF2-40B4-BE49-F238E27FC236}">
                <a16:creationId xmlns:a16="http://schemas.microsoft.com/office/drawing/2014/main" xmlns="" id="{B5842B27-3146-412E-B91B-1FE1E9AF790A}"/>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81AB209D-46AF-44BA-B1F1-455B5E079697}"/>
              </a:ext>
            </a:extLst>
          </p:cNvPr>
          <p:cNvSpPr>
            <a:spLocks noGrp="1"/>
          </p:cNvSpPr>
          <p:nvPr>
            <p:ph type="sldNum" sz="quarter" idx="12"/>
          </p:nvPr>
        </p:nvSpPr>
        <p:spPr/>
        <p:txBody>
          <a:bodyPr/>
          <a:lstStyle/>
          <a:p>
            <a:fld id="{3F8E90C5-F94A-4237-90D9-F2E57962BD76}" type="slidenum">
              <a:rPr lang="en-US" smtClean="0"/>
              <a:pPr/>
              <a:t>31</a:t>
            </a:fld>
            <a:endParaRPr lang="en-US"/>
          </a:p>
        </p:txBody>
      </p:sp>
    </p:spTree>
    <p:extLst>
      <p:ext uri="{BB962C8B-B14F-4D97-AF65-F5344CB8AC3E}">
        <p14:creationId xmlns:p14="http://schemas.microsoft.com/office/powerpoint/2010/main" val="283050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A5FEF7-0A04-499C-86F4-F3CBD574F2E8}"/>
              </a:ext>
            </a:extLst>
          </p:cNvPr>
          <p:cNvSpPr>
            <a:spLocks noGrp="1"/>
          </p:cNvSpPr>
          <p:nvPr>
            <p:ph type="title"/>
          </p:nvPr>
        </p:nvSpPr>
        <p:spPr/>
        <p:txBody>
          <a:bodyPr/>
          <a:lstStyle/>
          <a:p>
            <a:r>
              <a:rPr lang="en-US" dirty="0"/>
              <a:t>Contents</a:t>
            </a:r>
          </a:p>
        </p:txBody>
      </p:sp>
      <p:sp>
        <p:nvSpPr>
          <p:cNvPr id="3" name="Marcador de contenido 2">
            <a:extLst>
              <a:ext uri="{FF2B5EF4-FFF2-40B4-BE49-F238E27FC236}">
                <a16:creationId xmlns:a16="http://schemas.microsoft.com/office/drawing/2014/main" xmlns="" id="{DEC1F61C-2091-4AB3-BCC5-DFA4ED60CA10}"/>
              </a:ext>
            </a:extLst>
          </p:cNvPr>
          <p:cNvSpPr>
            <a:spLocks noGrp="1"/>
          </p:cNvSpPr>
          <p:nvPr>
            <p:ph idx="1"/>
          </p:nvPr>
        </p:nvSpPr>
        <p:spPr/>
        <p:txBody>
          <a:bodyPr/>
          <a:lstStyle/>
          <a:p>
            <a:pPr marL="0" indent="0">
              <a:buNone/>
            </a:pPr>
            <a:r>
              <a:rPr lang="en-US" dirty="0"/>
              <a:t>Introduction</a:t>
            </a:r>
          </a:p>
          <a:p>
            <a:pPr marL="0" indent="0">
              <a:buNone/>
            </a:pPr>
            <a:endParaRPr lang="en-US" dirty="0"/>
          </a:p>
          <a:p>
            <a:pPr marL="0" indent="0">
              <a:buNone/>
            </a:pPr>
            <a:r>
              <a:rPr lang="en-US" dirty="0"/>
              <a:t>7 Steps for Pastoral Planning</a:t>
            </a:r>
          </a:p>
          <a:p>
            <a:pPr marL="0" indent="0">
              <a:buNone/>
            </a:pPr>
            <a:endParaRPr lang="en-US" dirty="0"/>
          </a:p>
          <a:p>
            <a:pPr marL="0" indent="0">
              <a:buNone/>
            </a:pPr>
            <a:r>
              <a:rPr lang="en-US" dirty="0"/>
              <a:t>Pastoral Snapshot</a:t>
            </a:r>
          </a:p>
          <a:p>
            <a:pPr marL="0" indent="0">
              <a:buNone/>
            </a:pPr>
            <a:endParaRPr lang="en-US" dirty="0"/>
          </a:p>
          <a:p>
            <a:pPr marL="0" indent="0">
              <a:buNone/>
            </a:pPr>
            <a:r>
              <a:rPr lang="en-US" dirty="0"/>
              <a:t>Spirituality of Communion</a:t>
            </a:r>
          </a:p>
        </p:txBody>
      </p:sp>
      <p:sp>
        <p:nvSpPr>
          <p:cNvPr id="4" name="Marcador de pie de página 3">
            <a:extLst>
              <a:ext uri="{FF2B5EF4-FFF2-40B4-BE49-F238E27FC236}">
                <a16:creationId xmlns:a16="http://schemas.microsoft.com/office/drawing/2014/main" xmlns="" id="{3592B475-AA0D-4FE3-81E7-D86629F0AA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D84160CA-232B-4E2D-AA91-5D8FFC8A0E4E}"/>
              </a:ext>
            </a:extLst>
          </p:cNvPr>
          <p:cNvSpPr>
            <a:spLocks noGrp="1"/>
          </p:cNvSpPr>
          <p:nvPr>
            <p:ph type="sldNum" sz="quarter" idx="12"/>
          </p:nvPr>
        </p:nvSpPr>
        <p:spPr/>
        <p:txBody>
          <a:bodyPr/>
          <a:lstStyle/>
          <a:p>
            <a:fld id="{3F8E90C5-F94A-4237-90D9-F2E57962BD76}" type="slidenum">
              <a:rPr lang="en-US" smtClean="0"/>
              <a:pPr/>
              <a:t>4</a:t>
            </a:fld>
            <a:endParaRPr lang="en-US"/>
          </a:p>
        </p:txBody>
      </p:sp>
      <p:grpSp>
        <p:nvGrpSpPr>
          <p:cNvPr id="12" name="Grupo 11">
            <a:extLst>
              <a:ext uri="{FF2B5EF4-FFF2-40B4-BE49-F238E27FC236}">
                <a16:creationId xmlns:a16="http://schemas.microsoft.com/office/drawing/2014/main" xmlns="" id="{FEB87810-412B-42FF-BD6D-75E802F078BB}"/>
              </a:ext>
            </a:extLst>
          </p:cNvPr>
          <p:cNvGrpSpPr/>
          <p:nvPr/>
        </p:nvGrpSpPr>
        <p:grpSpPr>
          <a:xfrm>
            <a:off x="547734" y="1690688"/>
            <a:ext cx="9277518" cy="722728"/>
            <a:chOff x="547734" y="1690688"/>
            <a:chExt cx="9277518" cy="722728"/>
          </a:xfrm>
        </p:grpSpPr>
        <p:sp>
          <p:nvSpPr>
            <p:cNvPr id="10" name="4 Rectángulo">
              <a:extLst>
                <a:ext uri="{FF2B5EF4-FFF2-40B4-BE49-F238E27FC236}">
                  <a16:creationId xmlns:a16="http://schemas.microsoft.com/office/drawing/2014/main" xmlns="" id="{1FB9A03B-9807-490E-92B3-378B84B5B653}"/>
                </a:ext>
              </a:extLst>
            </p:cNvPr>
            <p:cNvSpPr/>
            <p:nvPr/>
          </p:nvSpPr>
          <p:spPr>
            <a:xfrm>
              <a:off x="547734" y="1690688"/>
              <a:ext cx="8472318" cy="722728"/>
            </a:xfrm>
            <a:prstGeom prst="rect">
              <a:avLst/>
            </a:prstGeom>
            <a:solidFill>
              <a:srgbClr val="C40025">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5 CuadroTexto">
              <a:extLst>
                <a:ext uri="{FF2B5EF4-FFF2-40B4-BE49-F238E27FC236}">
                  <a16:creationId xmlns:a16="http://schemas.microsoft.com/office/drawing/2014/main" xmlns="" id="{B559C5C5-659E-42E6-96FE-18E53BA22B08}"/>
                </a:ext>
              </a:extLst>
            </p:cNvPr>
            <p:cNvSpPr txBox="1"/>
            <p:nvPr/>
          </p:nvSpPr>
          <p:spPr>
            <a:xfrm>
              <a:off x="9109992" y="1843344"/>
              <a:ext cx="715260" cy="369332"/>
            </a:xfrm>
            <a:prstGeom prst="rect">
              <a:avLst/>
            </a:prstGeom>
            <a:noFill/>
          </p:spPr>
          <p:txBody>
            <a:bodyPr wrap="none" rtlCol="0">
              <a:spAutoFit/>
            </a:bodyPr>
            <a:lstStyle/>
            <a:p>
              <a:r>
                <a:rPr lang="es-MX" dirty="0"/>
                <a:t>09:05</a:t>
              </a:r>
            </a:p>
          </p:txBody>
        </p:sp>
      </p:grpSp>
    </p:spTree>
    <p:extLst>
      <p:ext uri="{BB962C8B-B14F-4D97-AF65-F5344CB8AC3E}">
        <p14:creationId xmlns:p14="http://schemas.microsoft.com/office/powerpoint/2010/main" val="367975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vine branches">
            <a:extLst>
              <a:ext uri="{FF2B5EF4-FFF2-40B4-BE49-F238E27FC236}">
                <a16:creationId xmlns:a16="http://schemas.microsoft.com/office/drawing/2014/main" xmlns="" id="{F5139FDF-E714-427D-93C4-3E56FCED3CD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76401" y="1248393"/>
            <a:ext cx="8538942" cy="55962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0FB23CBC-6E03-45B9-A535-B31D1632E791}"/>
              </a:ext>
            </a:extLst>
          </p:cNvPr>
          <p:cNvSpPr>
            <a:spLocks noGrp="1"/>
          </p:cNvSpPr>
          <p:nvPr>
            <p:ph type="title"/>
          </p:nvPr>
        </p:nvSpPr>
        <p:spPr/>
        <p:txBody>
          <a:bodyPr/>
          <a:lstStyle/>
          <a:p>
            <a:r>
              <a:rPr lang="en-US" dirty="0"/>
              <a:t>Let us start with a theological reflection</a:t>
            </a:r>
          </a:p>
        </p:txBody>
      </p:sp>
      <p:sp>
        <p:nvSpPr>
          <p:cNvPr id="6" name="Marcador de contenido 5">
            <a:extLst>
              <a:ext uri="{FF2B5EF4-FFF2-40B4-BE49-F238E27FC236}">
                <a16:creationId xmlns:a16="http://schemas.microsoft.com/office/drawing/2014/main" xmlns="" id="{46297DB7-2460-410B-BAA2-5A61B7B0901E}"/>
              </a:ext>
            </a:extLst>
          </p:cNvPr>
          <p:cNvSpPr>
            <a:spLocks noGrp="1"/>
          </p:cNvSpPr>
          <p:nvPr>
            <p:ph idx="1"/>
          </p:nvPr>
        </p:nvSpPr>
        <p:spPr>
          <a:xfrm>
            <a:off x="3956553" y="3572235"/>
            <a:ext cx="3940537" cy="1197991"/>
          </a:xfrm>
        </p:spPr>
        <p:txBody>
          <a:bodyPr>
            <a:normAutofit/>
          </a:bodyPr>
          <a:lstStyle/>
          <a:p>
            <a:pPr marL="0" indent="0">
              <a:buNone/>
            </a:pPr>
            <a:r>
              <a:rPr lang="es-MX" sz="4000" dirty="0"/>
              <a:t>John 15; 5-17</a:t>
            </a:r>
          </a:p>
        </p:txBody>
      </p:sp>
      <p:sp>
        <p:nvSpPr>
          <p:cNvPr id="4" name="Marcador de pie de página 3">
            <a:extLst>
              <a:ext uri="{FF2B5EF4-FFF2-40B4-BE49-F238E27FC236}">
                <a16:creationId xmlns:a16="http://schemas.microsoft.com/office/drawing/2014/main" xmlns="" id="{09A0D541-B0EB-48CF-8DF4-3950AF551F37}"/>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330628B4-BD8C-4EF0-983F-5B739866AFF7}"/>
              </a:ext>
            </a:extLst>
          </p:cNvPr>
          <p:cNvSpPr>
            <a:spLocks noGrp="1"/>
          </p:cNvSpPr>
          <p:nvPr>
            <p:ph type="sldNum" sz="quarter" idx="12"/>
          </p:nvPr>
        </p:nvSpPr>
        <p:spPr/>
        <p:txBody>
          <a:bodyPr/>
          <a:lstStyle/>
          <a:p>
            <a:fld id="{3F8E90C5-F94A-4237-90D9-F2E57962BD76}" type="slidenum">
              <a:rPr lang="en-US" smtClean="0"/>
              <a:t>5</a:t>
            </a:fld>
            <a:endParaRPr lang="en-US"/>
          </a:p>
        </p:txBody>
      </p:sp>
    </p:spTree>
    <p:extLst>
      <p:ext uri="{BB962C8B-B14F-4D97-AF65-F5344CB8AC3E}">
        <p14:creationId xmlns:p14="http://schemas.microsoft.com/office/powerpoint/2010/main" val="91973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30CAE987-E2A7-44C5-A65A-A8B02D1FDBEF}"/>
              </a:ext>
            </a:extLst>
          </p:cNvPr>
          <p:cNvSpPr>
            <a:spLocks noGrp="1"/>
          </p:cNvSpPr>
          <p:nvPr>
            <p:ph type="title"/>
          </p:nvPr>
        </p:nvSpPr>
        <p:spPr/>
        <p:txBody>
          <a:bodyPr/>
          <a:lstStyle/>
          <a:p>
            <a:r>
              <a:rPr lang="en-US" dirty="0"/>
              <a:t>Practicing Lectio Divina</a:t>
            </a:r>
          </a:p>
        </p:txBody>
      </p:sp>
      <p:sp>
        <p:nvSpPr>
          <p:cNvPr id="3" name="Marcador de contenido 2">
            <a:extLst>
              <a:ext uri="{FF2B5EF4-FFF2-40B4-BE49-F238E27FC236}">
                <a16:creationId xmlns:a16="http://schemas.microsoft.com/office/drawing/2014/main" xmlns="" id="{4E9D19C9-E69F-438A-A7FB-7D0A66501420}"/>
              </a:ext>
            </a:extLst>
          </p:cNvPr>
          <p:cNvSpPr>
            <a:spLocks noGrp="1"/>
          </p:cNvSpPr>
          <p:nvPr>
            <p:ph idx="1"/>
          </p:nvPr>
        </p:nvSpPr>
        <p:spPr/>
        <p:txBody>
          <a:bodyPr/>
          <a:lstStyle/>
          <a:p>
            <a:r>
              <a:rPr lang="en-US" dirty="0"/>
              <a:t>Individual exercise</a:t>
            </a:r>
          </a:p>
          <a:p>
            <a:pPr lvl="1"/>
            <a:r>
              <a:rPr lang="en-US" i="1" dirty="0"/>
              <a:t>Lectio: </a:t>
            </a:r>
            <a:r>
              <a:rPr lang="en-US" dirty="0"/>
              <a:t>What does the passage say?</a:t>
            </a:r>
            <a:endParaRPr lang="en-US" i="1" dirty="0"/>
          </a:p>
          <a:p>
            <a:pPr lvl="1"/>
            <a:r>
              <a:rPr lang="en-US" i="1" dirty="0" err="1"/>
              <a:t>Meditatio</a:t>
            </a:r>
            <a:r>
              <a:rPr lang="en-US" dirty="0"/>
              <a:t>: What does this passage say to me?</a:t>
            </a:r>
          </a:p>
          <a:p>
            <a:pPr lvl="1"/>
            <a:r>
              <a:rPr lang="en-US" i="1" dirty="0" err="1"/>
              <a:t>Oratio</a:t>
            </a:r>
            <a:r>
              <a:rPr lang="en-US" dirty="0"/>
              <a:t>: What am I inspired to say back to God?</a:t>
            </a:r>
          </a:p>
          <a:p>
            <a:pPr lvl="1"/>
            <a:r>
              <a:rPr lang="en-US" i="1" dirty="0" err="1"/>
              <a:t>Contemplatio</a:t>
            </a:r>
            <a:r>
              <a:rPr lang="en-US" dirty="0"/>
              <a:t>: Experience God in my heart.</a:t>
            </a:r>
          </a:p>
          <a:p>
            <a:pPr lvl="1" algn="just"/>
            <a:r>
              <a:rPr lang="en-US" i="1" dirty="0" err="1"/>
              <a:t>Actio</a:t>
            </a:r>
            <a:r>
              <a:rPr lang="en-US" dirty="0"/>
              <a:t>: What actions will I take?</a:t>
            </a:r>
          </a:p>
          <a:p>
            <a:pPr lvl="1" algn="just"/>
            <a:endParaRPr lang="en-US" dirty="0"/>
          </a:p>
          <a:p>
            <a:pPr algn="just"/>
            <a:r>
              <a:rPr lang="en-US" dirty="0"/>
              <a:t>In group</a:t>
            </a:r>
          </a:p>
          <a:p>
            <a:pPr lvl="1" algn="just"/>
            <a:r>
              <a:rPr lang="en-US" dirty="0"/>
              <a:t>Share your thoughts</a:t>
            </a:r>
          </a:p>
          <a:p>
            <a:pPr lvl="1" algn="just"/>
            <a:r>
              <a:rPr lang="en-US" dirty="0"/>
              <a:t>Group conversation</a:t>
            </a:r>
          </a:p>
          <a:p>
            <a:endParaRPr lang="en-US" dirty="0"/>
          </a:p>
        </p:txBody>
      </p:sp>
      <p:sp>
        <p:nvSpPr>
          <p:cNvPr id="4" name="Marcador de pie de página 3">
            <a:extLst>
              <a:ext uri="{FF2B5EF4-FFF2-40B4-BE49-F238E27FC236}">
                <a16:creationId xmlns:a16="http://schemas.microsoft.com/office/drawing/2014/main" xmlns="" id="{40E1F2B2-028F-4281-9B82-47C745DA6B18}"/>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A3109874-5718-4BB2-851A-94DD091C3C17}"/>
              </a:ext>
            </a:extLst>
          </p:cNvPr>
          <p:cNvSpPr>
            <a:spLocks noGrp="1"/>
          </p:cNvSpPr>
          <p:nvPr>
            <p:ph type="sldNum" sz="quarter" idx="12"/>
          </p:nvPr>
        </p:nvSpPr>
        <p:spPr/>
        <p:txBody>
          <a:bodyPr/>
          <a:lstStyle/>
          <a:p>
            <a:fld id="{3F8E90C5-F94A-4237-90D9-F2E57962BD76}" type="slidenum">
              <a:rPr lang="en-US" smtClean="0"/>
              <a:t>6</a:t>
            </a:fld>
            <a:endParaRPr lang="en-US"/>
          </a:p>
        </p:txBody>
      </p:sp>
      <p:sp>
        <p:nvSpPr>
          <p:cNvPr id="8" name="6 Rectángulo">
            <a:extLst>
              <a:ext uri="{FF2B5EF4-FFF2-40B4-BE49-F238E27FC236}">
                <a16:creationId xmlns:a16="http://schemas.microsoft.com/office/drawing/2014/main" xmlns="" id="{4D465468-C103-4A18-97D4-C32A5A1D8AEB}"/>
              </a:ext>
            </a:extLst>
          </p:cNvPr>
          <p:cNvSpPr/>
          <p:nvPr/>
        </p:nvSpPr>
        <p:spPr>
          <a:xfrm>
            <a:off x="467544" y="4042800"/>
            <a:ext cx="165618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10 minutes</a:t>
            </a:r>
          </a:p>
        </p:txBody>
      </p:sp>
      <p:pic>
        <p:nvPicPr>
          <p:cNvPr id="13" name="Picture 2" descr="Resultado de imagen para group discussion">
            <a:extLst>
              <a:ext uri="{FF2B5EF4-FFF2-40B4-BE49-F238E27FC236}">
                <a16:creationId xmlns:a16="http://schemas.microsoft.com/office/drawing/2014/main" xmlns="" id="{28E91C2B-1C82-47BD-9263-9D4E1CC87A96}"/>
              </a:ext>
            </a:extLst>
          </p:cNvPr>
          <p:cNvPicPr>
            <a:picLocks noChangeAspect="1" noChangeArrowheads="1"/>
          </p:cNvPicPr>
          <p:nvPr/>
        </p:nvPicPr>
        <p:blipFill>
          <a:blip r:embed="rId3" cstate="print"/>
          <a:srcRect/>
          <a:stretch>
            <a:fillRect/>
          </a:stretch>
        </p:blipFill>
        <p:spPr bwMode="auto">
          <a:xfrm>
            <a:off x="20384" y="1750936"/>
            <a:ext cx="2578064" cy="2088232"/>
          </a:xfrm>
          <a:prstGeom prst="rect">
            <a:avLst/>
          </a:prstGeom>
          <a:noFill/>
        </p:spPr>
      </p:pic>
    </p:spTree>
    <p:extLst>
      <p:ext uri="{BB962C8B-B14F-4D97-AF65-F5344CB8AC3E}">
        <p14:creationId xmlns:p14="http://schemas.microsoft.com/office/powerpoint/2010/main" val="330843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A5FEF7-0A04-499C-86F4-F3CBD574F2E8}"/>
              </a:ext>
            </a:extLst>
          </p:cNvPr>
          <p:cNvSpPr>
            <a:spLocks noGrp="1"/>
          </p:cNvSpPr>
          <p:nvPr>
            <p:ph type="title"/>
          </p:nvPr>
        </p:nvSpPr>
        <p:spPr/>
        <p:txBody>
          <a:bodyPr/>
          <a:lstStyle/>
          <a:p>
            <a:r>
              <a:rPr lang="en-US" dirty="0"/>
              <a:t>Contents</a:t>
            </a:r>
          </a:p>
        </p:txBody>
      </p:sp>
      <p:sp>
        <p:nvSpPr>
          <p:cNvPr id="3" name="Marcador de contenido 2">
            <a:extLst>
              <a:ext uri="{FF2B5EF4-FFF2-40B4-BE49-F238E27FC236}">
                <a16:creationId xmlns:a16="http://schemas.microsoft.com/office/drawing/2014/main" xmlns="" id="{DEC1F61C-2091-4AB3-BCC5-DFA4ED60CA10}"/>
              </a:ext>
            </a:extLst>
          </p:cNvPr>
          <p:cNvSpPr>
            <a:spLocks noGrp="1"/>
          </p:cNvSpPr>
          <p:nvPr>
            <p:ph idx="1"/>
          </p:nvPr>
        </p:nvSpPr>
        <p:spPr/>
        <p:txBody>
          <a:bodyPr/>
          <a:lstStyle/>
          <a:p>
            <a:pPr marL="0" indent="0">
              <a:buNone/>
            </a:pPr>
            <a:r>
              <a:rPr lang="en-US" dirty="0"/>
              <a:t>Introduction</a:t>
            </a:r>
          </a:p>
          <a:p>
            <a:pPr marL="0" indent="0">
              <a:buNone/>
            </a:pPr>
            <a:endParaRPr lang="en-US" dirty="0"/>
          </a:p>
          <a:p>
            <a:pPr marL="0" indent="0">
              <a:buNone/>
            </a:pPr>
            <a:r>
              <a:rPr lang="en-US" dirty="0"/>
              <a:t>7 Steps for Pastoral Planning</a:t>
            </a:r>
          </a:p>
          <a:p>
            <a:pPr marL="0" indent="0">
              <a:buNone/>
            </a:pPr>
            <a:endParaRPr lang="en-US" dirty="0"/>
          </a:p>
          <a:p>
            <a:pPr marL="0" indent="0">
              <a:buNone/>
            </a:pPr>
            <a:r>
              <a:rPr lang="en-US" dirty="0"/>
              <a:t>Pastoral Snapshot</a:t>
            </a:r>
          </a:p>
          <a:p>
            <a:pPr marL="0" indent="0">
              <a:buNone/>
            </a:pPr>
            <a:endParaRPr lang="en-US" dirty="0"/>
          </a:p>
          <a:p>
            <a:pPr marL="0" indent="0">
              <a:buNone/>
            </a:pPr>
            <a:r>
              <a:rPr lang="en-US" dirty="0"/>
              <a:t>Spirituality of Communion</a:t>
            </a:r>
          </a:p>
          <a:p>
            <a:pPr marL="0" indent="0">
              <a:buNone/>
            </a:pPr>
            <a:endParaRPr lang="en-US" dirty="0"/>
          </a:p>
          <a:p>
            <a:pPr marL="0" indent="0">
              <a:buNone/>
            </a:pPr>
            <a:r>
              <a:rPr lang="en-US" dirty="0"/>
              <a:t>Facilitation Resources</a:t>
            </a:r>
          </a:p>
        </p:txBody>
      </p:sp>
      <p:sp>
        <p:nvSpPr>
          <p:cNvPr id="4" name="Marcador de pie de página 3">
            <a:extLst>
              <a:ext uri="{FF2B5EF4-FFF2-40B4-BE49-F238E27FC236}">
                <a16:creationId xmlns:a16="http://schemas.microsoft.com/office/drawing/2014/main" xmlns="" id="{3592B475-AA0D-4FE3-81E7-D86629F0AA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D84160CA-232B-4E2D-AA91-5D8FFC8A0E4E}"/>
              </a:ext>
            </a:extLst>
          </p:cNvPr>
          <p:cNvSpPr>
            <a:spLocks noGrp="1"/>
          </p:cNvSpPr>
          <p:nvPr>
            <p:ph type="sldNum" sz="quarter" idx="12"/>
          </p:nvPr>
        </p:nvSpPr>
        <p:spPr/>
        <p:txBody>
          <a:bodyPr/>
          <a:lstStyle/>
          <a:p>
            <a:fld id="{3F8E90C5-F94A-4237-90D9-F2E57962BD76}" type="slidenum">
              <a:rPr lang="en-US" smtClean="0"/>
              <a:pPr/>
              <a:t>7</a:t>
            </a:fld>
            <a:endParaRPr lang="en-US"/>
          </a:p>
        </p:txBody>
      </p:sp>
      <p:grpSp>
        <p:nvGrpSpPr>
          <p:cNvPr id="12" name="Grupo 11">
            <a:extLst>
              <a:ext uri="{FF2B5EF4-FFF2-40B4-BE49-F238E27FC236}">
                <a16:creationId xmlns:a16="http://schemas.microsoft.com/office/drawing/2014/main" xmlns="" id="{FEB87810-412B-42FF-BD6D-75E802F078BB}"/>
              </a:ext>
            </a:extLst>
          </p:cNvPr>
          <p:cNvGrpSpPr/>
          <p:nvPr/>
        </p:nvGrpSpPr>
        <p:grpSpPr>
          <a:xfrm>
            <a:off x="547734" y="2577381"/>
            <a:ext cx="9277518" cy="722728"/>
            <a:chOff x="547734" y="1690688"/>
            <a:chExt cx="9277518" cy="722728"/>
          </a:xfrm>
        </p:grpSpPr>
        <p:sp>
          <p:nvSpPr>
            <p:cNvPr id="10" name="4 Rectángulo">
              <a:extLst>
                <a:ext uri="{FF2B5EF4-FFF2-40B4-BE49-F238E27FC236}">
                  <a16:creationId xmlns:a16="http://schemas.microsoft.com/office/drawing/2014/main" xmlns="" id="{1FB9A03B-9807-490E-92B3-378B84B5B653}"/>
                </a:ext>
              </a:extLst>
            </p:cNvPr>
            <p:cNvSpPr/>
            <p:nvPr/>
          </p:nvSpPr>
          <p:spPr>
            <a:xfrm>
              <a:off x="547734" y="1690688"/>
              <a:ext cx="8472318" cy="722728"/>
            </a:xfrm>
            <a:prstGeom prst="rect">
              <a:avLst/>
            </a:prstGeom>
            <a:solidFill>
              <a:srgbClr val="C40025">
                <a:alpha val="4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5 CuadroTexto">
              <a:extLst>
                <a:ext uri="{FF2B5EF4-FFF2-40B4-BE49-F238E27FC236}">
                  <a16:creationId xmlns:a16="http://schemas.microsoft.com/office/drawing/2014/main" xmlns="" id="{B559C5C5-659E-42E6-96FE-18E53BA22B08}"/>
                </a:ext>
              </a:extLst>
            </p:cNvPr>
            <p:cNvSpPr txBox="1"/>
            <p:nvPr/>
          </p:nvSpPr>
          <p:spPr>
            <a:xfrm>
              <a:off x="9109992" y="1843344"/>
              <a:ext cx="715260" cy="369332"/>
            </a:xfrm>
            <a:prstGeom prst="rect">
              <a:avLst/>
            </a:prstGeom>
            <a:noFill/>
          </p:spPr>
          <p:txBody>
            <a:bodyPr wrap="none" rtlCol="0">
              <a:spAutoFit/>
            </a:bodyPr>
            <a:lstStyle/>
            <a:p>
              <a:r>
                <a:rPr lang="es-MX" dirty="0"/>
                <a:t>09:20</a:t>
              </a:r>
            </a:p>
          </p:txBody>
        </p:sp>
      </p:grpSp>
    </p:spTree>
    <p:extLst>
      <p:ext uri="{BB962C8B-B14F-4D97-AF65-F5344CB8AC3E}">
        <p14:creationId xmlns:p14="http://schemas.microsoft.com/office/powerpoint/2010/main" val="303110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EA625B-EE5E-4916-8CAE-733A261AB0B8}"/>
              </a:ext>
            </a:extLst>
          </p:cNvPr>
          <p:cNvSpPr>
            <a:spLocks noGrp="1"/>
          </p:cNvSpPr>
          <p:nvPr>
            <p:ph type="title"/>
          </p:nvPr>
        </p:nvSpPr>
        <p:spPr/>
        <p:txBody>
          <a:bodyPr/>
          <a:lstStyle/>
          <a:p>
            <a:r>
              <a:rPr lang="en-US"/>
              <a:t>7-Steps for Pastoral Planning</a:t>
            </a:r>
          </a:p>
        </p:txBody>
      </p:sp>
      <p:sp>
        <p:nvSpPr>
          <p:cNvPr id="4" name="Marcador de pie de página 3">
            <a:extLst>
              <a:ext uri="{FF2B5EF4-FFF2-40B4-BE49-F238E27FC236}">
                <a16:creationId xmlns:a16="http://schemas.microsoft.com/office/drawing/2014/main" xmlns="" id="{95F9F871-59A9-4BFF-8D0B-77BF521D5A42}"/>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0AA35D7F-FF7A-4DA0-8CFC-679420E7F57B}"/>
              </a:ext>
            </a:extLst>
          </p:cNvPr>
          <p:cNvSpPr>
            <a:spLocks noGrp="1"/>
          </p:cNvSpPr>
          <p:nvPr>
            <p:ph type="sldNum" sz="quarter" idx="12"/>
          </p:nvPr>
        </p:nvSpPr>
        <p:spPr/>
        <p:txBody>
          <a:bodyPr/>
          <a:lstStyle/>
          <a:p>
            <a:fld id="{3F8E90C5-F94A-4237-90D9-F2E57962BD76}" type="slidenum">
              <a:rPr lang="en-US" smtClean="0"/>
              <a:t>8</a:t>
            </a:fld>
            <a:endParaRPr lang="en-US"/>
          </a:p>
        </p:txBody>
      </p:sp>
      <p:sp>
        <p:nvSpPr>
          <p:cNvPr id="7" name="Marcador de contenido 6">
            <a:extLst>
              <a:ext uri="{FF2B5EF4-FFF2-40B4-BE49-F238E27FC236}">
                <a16:creationId xmlns:a16="http://schemas.microsoft.com/office/drawing/2014/main" xmlns="" id="{9701E742-74B9-4931-9EBA-1B56FDC4BDB8}"/>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266180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E52528-DA17-4DD2-9D63-10B2FE1291A4}"/>
              </a:ext>
            </a:extLst>
          </p:cNvPr>
          <p:cNvSpPr>
            <a:spLocks noGrp="1"/>
          </p:cNvSpPr>
          <p:nvPr>
            <p:ph type="title"/>
          </p:nvPr>
        </p:nvSpPr>
        <p:spPr/>
        <p:txBody>
          <a:bodyPr/>
          <a:lstStyle/>
          <a:p>
            <a:r>
              <a:rPr lang="en-US"/>
              <a:t>Process Review</a:t>
            </a:r>
          </a:p>
        </p:txBody>
      </p:sp>
      <p:sp>
        <p:nvSpPr>
          <p:cNvPr id="30" name="Marcador de contenido 29">
            <a:extLst>
              <a:ext uri="{FF2B5EF4-FFF2-40B4-BE49-F238E27FC236}">
                <a16:creationId xmlns:a16="http://schemas.microsoft.com/office/drawing/2014/main" xmlns="" id="{4B674F0C-C139-412C-95F9-C36F02FDFC10}"/>
              </a:ext>
            </a:extLst>
          </p:cNvPr>
          <p:cNvSpPr>
            <a:spLocks noGrp="1"/>
          </p:cNvSpPr>
          <p:nvPr>
            <p:ph idx="1"/>
          </p:nvPr>
        </p:nvSpPr>
        <p:spPr>
          <a:xfrm>
            <a:off x="838200" y="1825626"/>
            <a:ext cx="10515600" cy="541060"/>
          </a:xfrm>
        </p:spPr>
        <p:txBody>
          <a:bodyPr/>
          <a:lstStyle/>
          <a:p>
            <a:r>
              <a:rPr lang="en-US"/>
              <a:t>Let us review the process, using our handouts</a:t>
            </a:r>
          </a:p>
        </p:txBody>
      </p:sp>
      <p:sp>
        <p:nvSpPr>
          <p:cNvPr id="4" name="Marcador de pie de página 3">
            <a:extLst>
              <a:ext uri="{FF2B5EF4-FFF2-40B4-BE49-F238E27FC236}">
                <a16:creationId xmlns:a16="http://schemas.microsoft.com/office/drawing/2014/main" xmlns="" id="{D0989C64-685A-499E-9FC1-7AF641391DB6}"/>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695624A2-0047-4B97-B0BC-CCB0968C98FE}"/>
              </a:ext>
            </a:extLst>
          </p:cNvPr>
          <p:cNvSpPr>
            <a:spLocks noGrp="1"/>
          </p:cNvSpPr>
          <p:nvPr>
            <p:ph type="sldNum" sz="quarter" idx="12"/>
          </p:nvPr>
        </p:nvSpPr>
        <p:spPr/>
        <p:txBody>
          <a:bodyPr/>
          <a:lstStyle/>
          <a:p>
            <a:fld id="{3F8E90C5-F94A-4237-90D9-F2E57962BD76}" type="slidenum">
              <a:rPr lang="en-US" smtClean="0"/>
              <a:t>9</a:t>
            </a:fld>
            <a:endParaRPr lang="en-US"/>
          </a:p>
        </p:txBody>
      </p:sp>
      <p:grpSp>
        <p:nvGrpSpPr>
          <p:cNvPr id="8" name="34 Grupo">
            <a:extLst>
              <a:ext uri="{FF2B5EF4-FFF2-40B4-BE49-F238E27FC236}">
                <a16:creationId xmlns:a16="http://schemas.microsoft.com/office/drawing/2014/main" xmlns="" id="{F6BB1A82-EA98-4467-83EF-73B010EE2102}"/>
              </a:ext>
            </a:extLst>
          </p:cNvPr>
          <p:cNvGrpSpPr/>
          <p:nvPr/>
        </p:nvGrpSpPr>
        <p:grpSpPr>
          <a:xfrm>
            <a:off x="1955540" y="2633326"/>
            <a:ext cx="8280920" cy="3456384"/>
            <a:chOff x="467544" y="1700808"/>
            <a:chExt cx="8280920" cy="3456384"/>
          </a:xfrm>
        </p:grpSpPr>
        <p:sp>
          <p:nvSpPr>
            <p:cNvPr id="9" name="3 Pentágono">
              <a:extLst>
                <a:ext uri="{FF2B5EF4-FFF2-40B4-BE49-F238E27FC236}">
                  <a16:creationId xmlns:a16="http://schemas.microsoft.com/office/drawing/2014/main" xmlns="" id="{270EAB90-F2ED-4120-AD89-67E6FD962743}"/>
                </a:ext>
              </a:extLst>
            </p:cNvPr>
            <p:cNvSpPr/>
            <p:nvPr/>
          </p:nvSpPr>
          <p:spPr>
            <a:xfrm>
              <a:off x="467544" y="1700808"/>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Reinvigorate your PPC</a:t>
              </a:r>
            </a:p>
          </p:txBody>
        </p:sp>
        <p:sp>
          <p:nvSpPr>
            <p:cNvPr id="10" name="4 Pentágono">
              <a:extLst>
                <a:ext uri="{FF2B5EF4-FFF2-40B4-BE49-F238E27FC236}">
                  <a16:creationId xmlns:a16="http://schemas.microsoft.com/office/drawing/2014/main" xmlns="" id="{D6D5C95B-0E20-4200-9168-7CAD323581C1}"/>
                </a:ext>
              </a:extLst>
            </p:cNvPr>
            <p:cNvSpPr/>
            <p:nvPr/>
          </p:nvSpPr>
          <p:spPr>
            <a:xfrm>
              <a:off x="2603781" y="1700808"/>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Formalize your pastoral planning</a:t>
              </a:r>
            </a:p>
          </p:txBody>
        </p:sp>
        <p:sp>
          <p:nvSpPr>
            <p:cNvPr id="11" name="5 Pentágono">
              <a:extLst>
                <a:ext uri="{FF2B5EF4-FFF2-40B4-BE49-F238E27FC236}">
                  <a16:creationId xmlns:a16="http://schemas.microsoft.com/office/drawing/2014/main" xmlns="" id="{D896F114-5A89-4274-966A-1DB68EBADA89}"/>
                </a:ext>
              </a:extLst>
            </p:cNvPr>
            <p:cNvSpPr/>
            <p:nvPr/>
          </p:nvSpPr>
          <p:spPr>
            <a:xfrm>
              <a:off x="4740018" y="1700808"/>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Begin every meeting with prayer</a:t>
              </a:r>
            </a:p>
          </p:txBody>
        </p:sp>
        <p:sp>
          <p:nvSpPr>
            <p:cNvPr id="12" name="6 Pentágono">
              <a:extLst>
                <a:ext uri="{FF2B5EF4-FFF2-40B4-BE49-F238E27FC236}">
                  <a16:creationId xmlns:a16="http://schemas.microsoft.com/office/drawing/2014/main" xmlns="" id="{D86F69D4-B460-4E61-A41D-BB238A358023}"/>
                </a:ext>
              </a:extLst>
            </p:cNvPr>
            <p:cNvSpPr/>
            <p:nvPr/>
          </p:nvSpPr>
          <p:spPr>
            <a:xfrm>
              <a:off x="6876256" y="1700808"/>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Select objectives by consensus</a:t>
              </a:r>
            </a:p>
          </p:txBody>
        </p:sp>
        <p:sp>
          <p:nvSpPr>
            <p:cNvPr id="13" name="7 Pentágono">
              <a:extLst>
                <a:ext uri="{FF2B5EF4-FFF2-40B4-BE49-F238E27FC236}">
                  <a16:creationId xmlns:a16="http://schemas.microsoft.com/office/drawing/2014/main" xmlns="" id="{B2F00404-3348-43E2-B04A-246F7FB30A9A}"/>
                </a:ext>
              </a:extLst>
            </p:cNvPr>
            <p:cNvSpPr/>
            <p:nvPr/>
          </p:nvSpPr>
          <p:spPr>
            <a:xfrm>
              <a:off x="467544" y="3717032"/>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Define action plan for each objective</a:t>
              </a:r>
            </a:p>
          </p:txBody>
        </p:sp>
        <p:sp>
          <p:nvSpPr>
            <p:cNvPr id="14" name="8 Pentágono">
              <a:extLst>
                <a:ext uri="{FF2B5EF4-FFF2-40B4-BE49-F238E27FC236}">
                  <a16:creationId xmlns:a16="http://schemas.microsoft.com/office/drawing/2014/main" xmlns="" id="{DAC30BC6-CC1C-49B2-9386-0A5801BD893A}"/>
                </a:ext>
              </a:extLst>
            </p:cNvPr>
            <p:cNvSpPr/>
            <p:nvPr/>
          </p:nvSpPr>
          <p:spPr>
            <a:xfrm>
              <a:off x="2583486" y="3717032"/>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Document your plans</a:t>
              </a:r>
            </a:p>
          </p:txBody>
        </p:sp>
        <p:sp>
          <p:nvSpPr>
            <p:cNvPr id="15" name="9 Pentágono">
              <a:extLst>
                <a:ext uri="{FF2B5EF4-FFF2-40B4-BE49-F238E27FC236}">
                  <a16:creationId xmlns:a16="http://schemas.microsoft.com/office/drawing/2014/main" xmlns="" id="{C4ACF38C-9B9A-4C83-8B8A-201BAE671932}"/>
                </a:ext>
              </a:extLst>
            </p:cNvPr>
            <p:cNvSpPr/>
            <p:nvPr/>
          </p:nvSpPr>
          <p:spPr>
            <a:xfrm>
              <a:off x="4716016" y="3717032"/>
              <a:ext cx="1872208" cy="1008112"/>
            </a:xfrm>
            <a:prstGeom prst="homePlate">
              <a:avLst>
                <a:gd name="adj" fmla="val 3076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Review, approve and activate</a:t>
              </a:r>
            </a:p>
          </p:txBody>
        </p:sp>
        <p:sp>
          <p:nvSpPr>
            <p:cNvPr id="16" name="10 Documento">
              <a:extLst>
                <a:ext uri="{FF2B5EF4-FFF2-40B4-BE49-F238E27FC236}">
                  <a16:creationId xmlns:a16="http://schemas.microsoft.com/office/drawing/2014/main" xmlns="" id="{205D26E4-0E24-4C59-A3BC-51E66DEDACC7}"/>
                </a:ext>
              </a:extLst>
            </p:cNvPr>
            <p:cNvSpPr/>
            <p:nvPr/>
          </p:nvSpPr>
          <p:spPr>
            <a:xfrm>
              <a:off x="1115616" y="2636912"/>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Form Team</a:t>
              </a:r>
            </a:p>
          </p:txBody>
        </p:sp>
        <p:sp>
          <p:nvSpPr>
            <p:cNvPr id="17" name="11 Documento">
              <a:extLst>
                <a:ext uri="{FF2B5EF4-FFF2-40B4-BE49-F238E27FC236}">
                  <a16:creationId xmlns:a16="http://schemas.microsoft.com/office/drawing/2014/main" xmlns="" id="{84142C2B-63A9-49DA-BCF8-AFE1F6F2952A}"/>
                </a:ext>
              </a:extLst>
            </p:cNvPr>
            <p:cNvSpPr/>
            <p:nvPr/>
          </p:nvSpPr>
          <p:spPr>
            <a:xfrm>
              <a:off x="3203848" y="2636912"/>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Align collaboration</a:t>
              </a:r>
            </a:p>
          </p:txBody>
        </p:sp>
        <p:sp>
          <p:nvSpPr>
            <p:cNvPr id="18" name="12 Documento">
              <a:extLst>
                <a:ext uri="{FF2B5EF4-FFF2-40B4-BE49-F238E27FC236}">
                  <a16:creationId xmlns:a16="http://schemas.microsoft.com/office/drawing/2014/main" xmlns="" id="{65B0C0ED-3A37-47E4-9042-47877A55166F}"/>
                </a:ext>
              </a:extLst>
            </p:cNvPr>
            <p:cNvSpPr/>
            <p:nvPr/>
          </p:nvSpPr>
          <p:spPr>
            <a:xfrm>
              <a:off x="5292080" y="2636912"/>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Spirituality of communion</a:t>
              </a:r>
            </a:p>
          </p:txBody>
        </p:sp>
        <p:sp>
          <p:nvSpPr>
            <p:cNvPr id="19" name="13 Documento">
              <a:extLst>
                <a:ext uri="{FF2B5EF4-FFF2-40B4-BE49-F238E27FC236}">
                  <a16:creationId xmlns:a16="http://schemas.microsoft.com/office/drawing/2014/main" xmlns="" id="{518E3D89-E90A-478D-B95C-994340E82EC6}"/>
                </a:ext>
              </a:extLst>
            </p:cNvPr>
            <p:cNvSpPr/>
            <p:nvPr/>
          </p:nvSpPr>
          <p:spPr>
            <a:xfrm>
              <a:off x="7452320" y="2636912"/>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Spiritual priorities</a:t>
              </a:r>
            </a:p>
          </p:txBody>
        </p:sp>
        <p:sp>
          <p:nvSpPr>
            <p:cNvPr id="20" name="14 Documento">
              <a:extLst>
                <a:ext uri="{FF2B5EF4-FFF2-40B4-BE49-F238E27FC236}">
                  <a16:creationId xmlns:a16="http://schemas.microsoft.com/office/drawing/2014/main" xmlns="" id="{6A0D410E-3BFC-40C5-96E8-41F86D1E9AD8}"/>
                </a:ext>
              </a:extLst>
            </p:cNvPr>
            <p:cNvSpPr/>
            <p:nvPr/>
          </p:nvSpPr>
          <p:spPr>
            <a:xfrm>
              <a:off x="1187624" y="4653136"/>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Leaders and resources</a:t>
              </a:r>
            </a:p>
          </p:txBody>
        </p:sp>
        <p:sp>
          <p:nvSpPr>
            <p:cNvPr id="21" name="15 Documento">
              <a:extLst>
                <a:ext uri="{FF2B5EF4-FFF2-40B4-BE49-F238E27FC236}">
                  <a16:creationId xmlns:a16="http://schemas.microsoft.com/office/drawing/2014/main" xmlns="" id="{38B796B9-32DC-4153-A565-DCECF310E515}"/>
                </a:ext>
              </a:extLst>
            </p:cNvPr>
            <p:cNvSpPr/>
            <p:nvPr/>
          </p:nvSpPr>
          <p:spPr>
            <a:xfrm>
              <a:off x="3203848" y="4653136"/>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Plan defined</a:t>
              </a:r>
            </a:p>
          </p:txBody>
        </p:sp>
        <p:sp>
          <p:nvSpPr>
            <p:cNvPr id="22" name="16 Documento">
              <a:extLst>
                <a:ext uri="{FF2B5EF4-FFF2-40B4-BE49-F238E27FC236}">
                  <a16:creationId xmlns:a16="http://schemas.microsoft.com/office/drawing/2014/main" xmlns="" id="{99B50344-9334-4FD6-9062-8110AC4D8EF0}"/>
                </a:ext>
              </a:extLst>
            </p:cNvPr>
            <p:cNvSpPr/>
            <p:nvPr/>
          </p:nvSpPr>
          <p:spPr>
            <a:xfrm>
              <a:off x="5364088" y="4653136"/>
              <a:ext cx="1152128" cy="504056"/>
            </a:xfrm>
            <a:prstGeom prst="flowChartDocumen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en-US" sz="1400">
                  <a:solidFill>
                    <a:schemeClr val="tx1"/>
                  </a:solidFill>
                </a:rPr>
                <a:t>Plan activated</a:t>
              </a:r>
            </a:p>
          </p:txBody>
        </p:sp>
        <p:cxnSp>
          <p:nvCxnSpPr>
            <p:cNvPr id="23" name="18 Conector recto de flecha">
              <a:extLst>
                <a:ext uri="{FF2B5EF4-FFF2-40B4-BE49-F238E27FC236}">
                  <a16:creationId xmlns:a16="http://schemas.microsoft.com/office/drawing/2014/main" xmlns="" id="{A70FCB02-CD04-46A2-BA52-E6D2014ED518}"/>
                </a:ext>
              </a:extLst>
            </p:cNvPr>
            <p:cNvCxnSpPr>
              <a:stCxn id="9" idx="3"/>
              <a:endCxn id="10" idx="1"/>
            </p:cNvCxnSpPr>
            <p:nvPr/>
          </p:nvCxnSpPr>
          <p:spPr>
            <a:xfrm>
              <a:off x="2339752" y="2204864"/>
              <a:ext cx="264029"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19 Conector recto de flecha">
              <a:extLst>
                <a:ext uri="{FF2B5EF4-FFF2-40B4-BE49-F238E27FC236}">
                  <a16:creationId xmlns:a16="http://schemas.microsoft.com/office/drawing/2014/main" xmlns="" id="{7CF4DA0E-2455-4C8A-9D3B-E20B07B6DE8D}"/>
                </a:ext>
              </a:extLst>
            </p:cNvPr>
            <p:cNvCxnSpPr>
              <a:stCxn id="10" idx="3"/>
              <a:endCxn id="11" idx="1"/>
            </p:cNvCxnSpPr>
            <p:nvPr/>
          </p:nvCxnSpPr>
          <p:spPr>
            <a:xfrm>
              <a:off x="4475989" y="2204864"/>
              <a:ext cx="264029"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2 Conector recto de flecha">
              <a:extLst>
                <a:ext uri="{FF2B5EF4-FFF2-40B4-BE49-F238E27FC236}">
                  <a16:creationId xmlns:a16="http://schemas.microsoft.com/office/drawing/2014/main" xmlns="" id="{50E9D4ED-C2BA-4ED1-AE8C-3C2AD04F6766}"/>
                </a:ext>
              </a:extLst>
            </p:cNvPr>
            <p:cNvCxnSpPr>
              <a:stCxn id="11" idx="3"/>
              <a:endCxn id="12" idx="1"/>
            </p:cNvCxnSpPr>
            <p:nvPr/>
          </p:nvCxnSpPr>
          <p:spPr>
            <a:xfrm>
              <a:off x="6612226" y="2204864"/>
              <a:ext cx="264030"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6 Forma">
              <a:extLst>
                <a:ext uri="{FF2B5EF4-FFF2-40B4-BE49-F238E27FC236}">
                  <a16:creationId xmlns:a16="http://schemas.microsoft.com/office/drawing/2014/main" xmlns="" id="{1ACF8DB6-74E8-4BE3-BB26-B161ACAFEB63}"/>
                </a:ext>
              </a:extLst>
            </p:cNvPr>
            <p:cNvCxnSpPr>
              <a:stCxn id="12" idx="3"/>
              <a:endCxn id="13" idx="1"/>
            </p:cNvCxnSpPr>
            <p:nvPr/>
          </p:nvCxnSpPr>
          <p:spPr>
            <a:xfrm flipH="1">
              <a:off x="467544" y="2204864"/>
              <a:ext cx="8280920" cy="2016224"/>
            </a:xfrm>
            <a:prstGeom prst="bentConnector5">
              <a:avLst>
                <a:gd name="adj1" fmla="val -2761"/>
                <a:gd name="adj2" fmla="val 54123"/>
                <a:gd name="adj3" fmla="val 10276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28 Conector recto de flecha">
              <a:extLst>
                <a:ext uri="{FF2B5EF4-FFF2-40B4-BE49-F238E27FC236}">
                  <a16:creationId xmlns:a16="http://schemas.microsoft.com/office/drawing/2014/main" xmlns="" id="{A323627C-1618-43D6-85AB-0D48A7A09CB4}"/>
                </a:ext>
              </a:extLst>
            </p:cNvPr>
            <p:cNvCxnSpPr>
              <a:stCxn id="13" idx="3"/>
              <a:endCxn id="14" idx="1"/>
            </p:cNvCxnSpPr>
            <p:nvPr/>
          </p:nvCxnSpPr>
          <p:spPr>
            <a:xfrm>
              <a:off x="2339752" y="4221088"/>
              <a:ext cx="243734"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31 Conector recto de flecha">
              <a:extLst>
                <a:ext uri="{FF2B5EF4-FFF2-40B4-BE49-F238E27FC236}">
                  <a16:creationId xmlns:a16="http://schemas.microsoft.com/office/drawing/2014/main" xmlns="" id="{0A77EFA3-F5A7-49C1-83F7-A23FDBF38A88}"/>
                </a:ext>
              </a:extLst>
            </p:cNvPr>
            <p:cNvCxnSpPr>
              <a:stCxn id="14" idx="3"/>
              <a:endCxn id="15" idx="1"/>
            </p:cNvCxnSpPr>
            <p:nvPr/>
          </p:nvCxnSpPr>
          <p:spPr>
            <a:xfrm>
              <a:off x="4455694" y="4221088"/>
              <a:ext cx="260322"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339207"/>
      </p:ext>
    </p:extLst>
  </p:cSld>
  <p:clrMapOvr>
    <a:masterClrMapping/>
  </p:clrMapOvr>
</p:sld>
</file>

<file path=ppt/theme/theme1.xml><?xml version="1.0" encoding="utf-8"?>
<a:theme xmlns:a="http://schemas.openxmlformats.org/drawingml/2006/main" name="Archdiocese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4977</TotalTime>
  <Words>1268</Words>
  <Application>Microsoft Office PowerPoint</Application>
  <PresentationFormat>Widescreen</PresentationFormat>
  <Paragraphs>323</Paragraphs>
  <Slides>31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Wingdings</vt:lpstr>
      <vt:lpstr>Cambria</vt:lpstr>
      <vt:lpstr>Tahoma</vt:lpstr>
      <vt:lpstr>Calibri</vt:lpstr>
      <vt:lpstr>Archdiocese 2019</vt:lpstr>
      <vt:lpstr>PowerPoint Presentation</vt:lpstr>
      <vt:lpstr>Initial Prayer</vt:lpstr>
      <vt:lpstr>The Purpose of This Workshop</vt:lpstr>
      <vt:lpstr>Contents</vt:lpstr>
      <vt:lpstr>Let us start with a theological reflection</vt:lpstr>
      <vt:lpstr>Practicing Lectio Divina</vt:lpstr>
      <vt:lpstr>Contents</vt:lpstr>
      <vt:lpstr>7-Steps for Pastoral Planning</vt:lpstr>
      <vt:lpstr>Process Review</vt:lpstr>
      <vt:lpstr>Where are we?</vt:lpstr>
      <vt:lpstr>Available Facilitation Resources</vt:lpstr>
      <vt:lpstr>Please take a moment to respond</vt:lpstr>
      <vt:lpstr>Go and Talk to Strangers!</vt:lpstr>
      <vt:lpstr>Contents</vt:lpstr>
      <vt:lpstr>How do we Know it is Working?</vt:lpstr>
      <vt:lpstr>Test This out at Home</vt:lpstr>
      <vt:lpstr>The Graph</vt:lpstr>
      <vt:lpstr>Report Header</vt:lpstr>
      <vt:lpstr>Word and Worship</vt:lpstr>
      <vt:lpstr>Community and Service</vt:lpstr>
      <vt:lpstr>Vibrancy: Similar Groups of Reference</vt:lpstr>
      <vt:lpstr>Let us Analyze the Sample Parish</vt:lpstr>
      <vt:lpstr>Contents</vt:lpstr>
      <vt:lpstr>Spirituality of Communion</vt:lpstr>
      <vt:lpstr>Understanding Spirituality of Communion</vt:lpstr>
      <vt:lpstr>Novo Millennio Ineunte, 43</vt:lpstr>
      <vt:lpstr>Communion Before Action</vt:lpstr>
      <vt:lpstr>So, How do we Know we Know it is Working?</vt:lpstr>
      <vt:lpstr>Prayer to the Holy Spirit</vt:lpstr>
      <vt:lpstr>Thank you </vt:lpstr>
      <vt:lpstr>Workshop requirements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Retreat</dc:title>
  <dc:creator>Ricardo Medina</dc:creator>
  <cp:lastModifiedBy>Manint, Gloria</cp:lastModifiedBy>
  <cp:revision>117</cp:revision>
  <cp:lastPrinted>2019-02-19T21:21:39Z</cp:lastPrinted>
  <dcterms:created xsi:type="dcterms:W3CDTF">2019-01-11T19:11:58Z</dcterms:created>
  <dcterms:modified xsi:type="dcterms:W3CDTF">2019-02-19T21:27:17Z</dcterms:modified>
</cp:coreProperties>
</file>