
<file path=[Content_Types].xml><?xml version="1.0" encoding="utf-8"?>
<Types xmlns="http://schemas.openxmlformats.org/package/2006/content-types">
  <Default Extension="png" ContentType="image/png"/>
  <Default Extension="bin" ContentType="application/vnd.ms-office.activeX"/>
  <Default Extension="wmf" ContentType="image/x-wmf"/>
  <Default Extension="m4a" ContentType="audio/mp4"/>
  <Default Extension="jpeg" ContentType="image/jpeg"/>
  <Default Extension="rels" ContentType="application/vnd.openxmlformats-package.relationships+xml"/>
  <Default Extension="xml" ContentType="application/xml"/>
  <Default Extension="wav" ContentType="audio/wav"/>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activeX/activeX1.xml" ContentType="application/vnd.ms-office.activeX+xml"/>
  <Override PartName="/ppt/activeX/activeX2.xml" ContentType="application/vnd.ms-office.activeX+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varScale="1">
        <p:scale>
          <a:sx n="112" d="100"/>
          <a:sy n="112" d="100"/>
        </p:scale>
        <p:origin x="84"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8BD21D10-EC42-11CE-9E0D-00AA006002F3}" ax:persistence="persistStorage" r:id="rId1"/>
</file>

<file path=ppt/activeX/activeX2.xml><?xml version="1.0" encoding="utf-8"?>
<ax:ocx xmlns:ax="http://schemas.microsoft.com/office/2006/activeX" xmlns:r="http://schemas.openxmlformats.org/officeDocument/2006/relationships" ax:classid="{8BD21D10-EC42-11CE-9E0D-00AA006002F3}" ax:persistence="persistStorage" r:id="rId1"/>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EB6D8B-AF68-4CD6-A161-2D42EC5B19F9}" type="datetimeFigureOut">
              <a:rPr lang="en-US" smtClean="0"/>
              <a:t>1/9/2018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307205-A065-4A06-B27B-29298B8AED26}" type="slidenum">
              <a:rPr lang="en-US" smtClean="0"/>
              <a:t>‹#›</a:t>
            </a:fld>
            <a:endParaRPr lang="en-US"/>
          </a:p>
        </p:txBody>
      </p:sp>
    </p:spTree>
    <p:extLst>
      <p:ext uri="{BB962C8B-B14F-4D97-AF65-F5344CB8AC3E}">
        <p14:creationId xmlns:p14="http://schemas.microsoft.com/office/powerpoint/2010/main" val="543669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600" b="1" dirty="0"/>
              <a:t>Family Feud Template</a:t>
            </a:r>
          </a:p>
          <a:p>
            <a:pPr marL="228600" indent="-228600"/>
            <a:r>
              <a:rPr lang="en-CA" altLang="en-US" sz="1600" dirty="0"/>
              <a:t>Introduction Slide – The Countdown!</a:t>
            </a:r>
          </a:p>
        </p:txBody>
      </p:sp>
    </p:spTree>
    <p:extLst>
      <p:ext uri="{BB962C8B-B14F-4D97-AF65-F5344CB8AC3E}">
        <p14:creationId xmlns:p14="http://schemas.microsoft.com/office/powerpoint/2010/main" val="2195385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39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200" b="1" dirty="0"/>
              <a:t>Family Feud Template</a:t>
            </a:r>
          </a:p>
          <a:p>
            <a:r>
              <a:rPr lang="en-US" altLang="en-US" dirty="0"/>
              <a:t>8 Panel Slide</a:t>
            </a:r>
          </a:p>
        </p:txBody>
      </p:sp>
    </p:spTree>
    <p:extLst>
      <p:ext uri="{BB962C8B-B14F-4D97-AF65-F5344CB8AC3E}">
        <p14:creationId xmlns:p14="http://schemas.microsoft.com/office/powerpoint/2010/main" val="37048731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39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200" b="1" dirty="0"/>
              <a:t>Family Feud Template</a:t>
            </a:r>
          </a:p>
          <a:p>
            <a:r>
              <a:rPr lang="en-US" altLang="en-US" dirty="0"/>
              <a:t>8 Panel Slide</a:t>
            </a:r>
          </a:p>
        </p:txBody>
      </p:sp>
    </p:spTree>
    <p:extLst>
      <p:ext uri="{BB962C8B-B14F-4D97-AF65-F5344CB8AC3E}">
        <p14:creationId xmlns:p14="http://schemas.microsoft.com/office/powerpoint/2010/main" val="3497366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39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200" b="1" dirty="0"/>
              <a:t>Family Feud Template</a:t>
            </a:r>
          </a:p>
          <a:p>
            <a:r>
              <a:rPr lang="en-US" altLang="en-US" dirty="0"/>
              <a:t>4 Panel Slide</a:t>
            </a:r>
          </a:p>
        </p:txBody>
      </p:sp>
    </p:spTree>
    <p:extLst>
      <p:ext uri="{BB962C8B-B14F-4D97-AF65-F5344CB8AC3E}">
        <p14:creationId xmlns:p14="http://schemas.microsoft.com/office/powerpoint/2010/main" val="1684079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22915" name="Rectangle 3"/>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28600" indent="-228600"/>
            <a:r>
              <a:rPr lang="en-CA" altLang="en-US" sz="1600" b="1" dirty="0"/>
              <a:t>Family Feud Template</a:t>
            </a:r>
          </a:p>
          <a:p>
            <a:r>
              <a:rPr lang="en-CA" altLang="en-US" sz="1600" dirty="0"/>
              <a:t>Introduction Slide – Family Feud!</a:t>
            </a:r>
            <a:endParaRPr lang="en-US" altLang="en-US" dirty="0"/>
          </a:p>
        </p:txBody>
      </p:sp>
    </p:spTree>
    <p:extLst>
      <p:ext uri="{BB962C8B-B14F-4D97-AF65-F5344CB8AC3E}">
        <p14:creationId xmlns:p14="http://schemas.microsoft.com/office/powerpoint/2010/main" val="1263548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39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200" b="1" dirty="0"/>
              <a:t>Family Feud Template</a:t>
            </a:r>
          </a:p>
          <a:p>
            <a:r>
              <a:rPr lang="en-US" altLang="en-US" dirty="0"/>
              <a:t>6 Panel Slide</a:t>
            </a:r>
          </a:p>
        </p:txBody>
      </p:sp>
    </p:spTree>
    <p:extLst>
      <p:ext uri="{BB962C8B-B14F-4D97-AF65-F5344CB8AC3E}">
        <p14:creationId xmlns:p14="http://schemas.microsoft.com/office/powerpoint/2010/main" val="3263714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39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200" b="1" dirty="0"/>
              <a:t>Family Feud Template</a:t>
            </a:r>
          </a:p>
          <a:p>
            <a:r>
              <a:rPr lang="en-US" altLang="en-US" dirty="0"/>
              <a:t>6 Panel Slide</a:t>
            </a:r>
          </a:p>
        </p:txBody>
      </p:sp>
    </p:spTree>
    <p:extLst>
      <p:ext uri="{BB962C8B-B14F-4D97-AF65-F5344CB8AC3E}">
        <p14:creationId xmlns:p14="http://schemas.microsoft.com/office/powerpoint/2010/main" val="27827904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39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200" b="1" dirty="0"/>
              <a:t>Family Feud Template</a:t>
            </a:r>
          </a:p>
          <a:p>
            <a:r>
              <a:rPr lang="en-US" altLang="en-US" dirty="0"/>
              <a:t>8 Panel Slide</a:t>
            </a:r>
          </a:p>
        </p:txBody>
      </p:sp>
    </p:spTree>
    <p:extLst>
      <p:ext uri="{BB962C8B-B14F-4D97-AF65-F5344CB8AC3E}">
        <p14:creationId xmlns:p14="http://schemas.microsoft.com/office/powerpoint/2010/main" val="4134586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39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200" b="1" dirty="0"/>
              <a:t>Family Feud Template</a:t>
            </a:r>
          </a:p>
          <a:p>
            <a:r>
              <a:rPr lang="en-US" altLang="en-US" dirty="0"/>
              <a:t>3 Panel Slide</a:t>
            </a:r>
          </a:p>
        </p:txBody>
      </p:sp>
    </p:spTree>
    <p:extLst>
      <p:ext uri="{BB962C8B-B14F-4D97-AF65-F5344CB8AC3E}">
        <p14:creationId xmlns:p14="http://schemas.microsoft.com/office/powerpoint/2010/main" val="422764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39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200" b="1" dirty="0"/>
              <a:t>Family Feud Template</a:t>
            </a:r>
          </a:p>
          <a:p>
            <a:r>
              <a:rPr lang="en-US" altLang="en-US" dirty="0"/>
              <a:t>2 Panel Slide</a:t>
            </a:r>
          </a:p>
        </p:txBody>
      </p:sp>
    </p:spTree>
    <p:extLst>
      <p:ext uri="{BB962C8B-B14F-4D97-AF65-F5344CB8AC3E}">
        <p14:creationId xmlns:p14="http://schemas.microsoft.com/office/powerpoint/2010/main" val="2507590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39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200" b="1" dirty="0"/>
              <a:t>Family Feud Template</a:t>
            </a:r>
          </a:p>
          <a:p>
            <a:r>
              <a:rPr lang="en-US" altLang="en-US" dirty="0"/>
              <a:t>2 Panel Slide</a:t>
            </a:r>
          </a:p>
        </p:txBody>
      </p:sp>
    </p:spTree>
    <p:extLst>
      <p:ext uri="{BB962C8B-B14F-4D97-AF65-F5344CB8AC3E}">
        <p14:creationId xmlns:p14="http://schemas.microsoft.com/office/powerpoint/2010/main" val="2358915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439299"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pPr marL="228600" indent="-228600"/>
            <a:r>
              <a:rPr lang="en-CA" altLang="en-US" sz="1200" b="1" dirty="0"/>
              <a:t>Family Feud Template</a:t>
            </a:r>
          </a:p>
          <a:p>
            <a:r>
              <a:rPr lang="en-US" altLang="en-US" dirty="0"/>
              <a:t>7 Panel Slide</a:t>
            </a:r>
          </a:p>
        </p:txBody>
      </p:sp>
    </p:spTree>
    <p:extLst>
      <p:ext uri="{BB962C8B-B14F-4D97-AF65-F5344CB8AC3E}">
        <p14:creationId xmlns:p14="http://schemas.microsoft.com/office/powerpoint/2010/main" val="5223371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control" Target="../activeX/activeX2.xml"/><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5.wmf"/><Relationship Id="rId5" Type="http://schemas.openxmlformats.org/officeDocument/2006/relationships/image" Target="../media/image4.wmf"/><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2663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Rectangle 5"/>
          <p:cNvSpPr/>
          <p:nvPr userDrawn="1"/>
        </p:nvSpPr>
        <p:spPr bwMode="auto">
          <a:xfrm>
            <a:off x="3023616" y="609600"/>
            <a:ext cx="1780032" cy="713232"/>
          </a:xfrm>
          <a:prstGeom prst="rect">
            <a:avLst/>
          </a:prstGeom>
          <a:solidFill>
            <a:schemeClr val="tx1"/>
          </a:solidFill>
          <a:ln w="19050"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sz="1000">
              <a:solidFill>
                <a:srgbClr val="000000"/>
              </a:solidFill>
            </a:endParaRPr>
          </a:p>
        </p:txBody>
      </p:sp>
      <p:sp>
        <p:nvSpPr>
          <p:cNvPr id="2" name="Rectangle 1"/>
          <p:cNvSpPr/>
          <p:nvPr userDrawn="1"/>
        </p:nvSpPr>
        <p:spPr bwMode="auto">
          <a:xfrm>
            <a:off x="7388352" y="609600"/>
            <a:ext cx="1780032" cy="713232"/>
          </a:xfrm>
          <a:prstGeom prst="rect">
            <a:avLst/>
          </a:prstGeom>
          <a:solidFill>
            <a:schemeClr val="tx1"/>
          </a:solidFill>
          <a:ln w="19050" cap="flat" cmpd="sng" algn="ctr">
            <a:solidFill>
              <a:schemeClr val="bg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en-US" sz="1000">
              <a:solidFill>
                <a:srgbClr val="000000"/>
              </a:solidFill>
            </a:endParaRPr>
          </a:p>
        </p:txBody>
      </p:sp>
      <p:sp>
        <p:nvSpPr>
          <p:cNvPr id="3" name="Rectangle 2"/>
          <p:cNvSpPr/>
          <p:nvPr userDrawn="1"/>
        </p:nvSpPr>
        <p:spPr bwMode="auto">
          <a:xfrm>
            <a:off x="7600043" y="1066800"/>
            <a:ext cx="1239157" cy="228600"/>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lang="en-US" sz="1200" dirty="0">
                <a:solidFill>
                  <a:srgbClr val="FFFFFF"/>
                </a:solidFill>
                <a:latin typeface="Arial" panose="020B0604020202020204" pitchFamily="34" charset="0"/>
                <a:cs typeface="Arial" panose="020B0604020202020204" pitchFamily="34" charset="0"/>
              </a:rPr>
              <a:t>TEAM 2</a:t>
            </a:r>
          </a:p>
        </p:txBody>
      </p:sp>
      <p:sp>
        <p:nvSpPr>
          <p:cNvPr id="5" name="Rectangle 4"/>
          <p:cNvSpPr/>
          <p:nvPr userDrawn="1"/>
        </p:nvSpPr>
        <p:spPr bwMode="auto">
          <a:xfrm>
            <a:off x="3259668" y="1066800"/>
            <a:ext cx="1239157" cy="228600"/>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lang="en-US" sz="1200" dirty="0">
                <a:solidFill>
                  <a:srgbClr val="FFFFFF"/>
                </a:solidFill>
                <a:latin typeface="Arial" panose="020B0604020202020204" pitchFamily="34" charset="0"/>
                <a:cs typeface="Arial" panose="020B0604020202020204" pitchFamily="34" charset="0"/>
              </a:rPr>
              <a:t>TEAM 1</a:t>
            </a:r>
          </a:p>
        </p:txBody>
      </p:sp>
    </p:spTree>
    <p:controls>
      <mc:AlternateContent xmlns:mc="http://schemas.openxmlformats.org/markup-compatibility/2006">
        <mc:Choice xmlns:v="urn:schemas-microsoft-com:vml" Requires="v">
          <p:control spid="1036" name="TextBox1" r:id="rId2" imgW="1295280" imgH="457200"/>
        </mc:Choice>
        <mc:Fallback>
          <p:control name="TextBox1" r:id="rId2" imgW="1295280" imgH="457200">
            <p:pic>
              <p:nvPicPr>
                <p:cNvPr id="4" name="TextBox1"/>
                <p:cNvPicPr preferRelativeResize="0">
                  <a:picLocks noChangeArrowheads="1" noChangeShapeType="1"/>
                </p:cNvPicPr>
                <p:nvPr/>
              </p:nvPicPr>
              <p:blipFill>
                <a:blip r:embed="rId5"/>
                <a:srcRect/>
                <a:stretch>
                  <a:fillRect/>
                </a:stretch>
              </p:blipFill>
              <p:spPr bwMode="auto">
                <a:xfrm>
                  <a:off x="3048000" y="609600"/>
                  <a:ext cx="1727200" cy="457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mc:AlternateContent xmlns:mc="http://schemas.openxmlformats.org/markup-compatibility/2006">
        <mc:Choice xmlns:v="urn:schemas-microsoft-com:vml" Requires="v">
          <p:control spid="1037" name="TextBox21" r:id="rId3" imgW="1295280" imgH="457200"/>
        </mc:Choice>
        <mc:Fallback>
          <p:control name="TextBox21" r:id="rId3" imgW="1295280" imgH="457200">
            <p:pic>
              <p:nvPicPr>
                <p:cNvPr id="7" name="TextBox21"/>
                <p:cNvPicPr preferRelativeResize="0">
                  <a:picLocks noChangeArrowheads="1" noChangeShapeType="1"/>
                </p:cNvPicPr>
                <p:nvPr/>
              </p:nvPicPr>
              <p:blipFill>
                <a:blip r:embed="rId6"/>
                <a:srcRect/>
                <a:stretch>
                  <a:fillRect/>
                </a:stretch>
              </p:blipFill>
              <p:spPr bwMode="auto">
                <a:xfrm>
                  <a:off x="7416800" y="609600"/>
                  <a:ext cx="1727200" cy="4572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11842032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rotWithShape="0">
          <a:gsLst>
            <a:gs pos="0">
              <a:srgbClr val="258EB3"/>
            </a:gs>
            <a:gs pos="50000">
              <a:srgbClr val="258EB3">
                <a:gamma/>
                <a:tint val="39216"/>
                <a:invGamma/>
              </a:srgbClr>
            </a:gs>
            <a:gs pos="100000">
              <a:srgbClr val="258EB3"/>
            </a:gs>
          </a:gsLst>
          <a:lin ang="2700000" scaled="1"/>
        </a:gradFill>
        <a:effectLst/>
      </p:bgPr>
    </p:bg>
    <p:spTree>
      <p:nvGrpSpPr>
        <p:cNvPr id="1" name=""/>
        <p:cNvGrpSpPr/>
        <p:nvPr/>
      </p:nvGrpSpPr>
      <p:grpSpPr>
        <a:xfrm>
          <a:off x="0" y="0"/>
          <a:ext cx="0" cy="0"/>
          <a:chOff x="0" y="0"/>
          <a:chExt cx="0" cy="0"/>
        </a:xfrm>
      </p:grpSpPr>
      <p:pic>
        <p:nvPicPr>
          <p:cNvPr id="270338" name="Picture 2"/>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9515" y="277527"/>
            <a:ext cx="12200445" cy="5987035"/>
          </a:xfrm>
          <a:prstGeom prst="rect">
            <a:avLst/>
          </a:prstGeom>
          <a:noFill/>
          <a:extLst>
            <a:ext uri="{909E8E84-426E-40DD-AFC4-6F175D3DCCD1}">
              <a14:hiddenFill xmlns:a14="http://schemas.microsoft.com/office/drawing/2010/main">
                <a:solidFill>
                  <a:srgbClr val="FFFFFF"/>
                </a:solidFill>
              </a14:hiddenFill>
            </a:ext>
          </a:extLst>
        </p:spPr>
      </p:pic>
      <p:grpSp>
        <p:nvGrpSpPr>
          <p:cNvPr id="270350" name="Group 14"/>
          <p:cNvGrpSpPr>
            <a:grpSpLocks/>
          </p:cNvGrpSpPr>
          <p:nvPr userDrawn="1"/>
        </p:nvGrpSpPr>
        <p:grpSpPr bwMode="auto">
          <a:xfrm>
            <a:off x="203200" y="6297614"/>
            <a:ext cx="609600" cy="458787"/>
            <a:chOff x="566" y="4031"/>
            <a:chExt cx="288" cy="289"/>
          </a:xfrm>
        </p:grpSpPr>
        <p:sp>
          <p:nvSpPr>
            <p:cNvPr id="270351" name="Oval 15"/>
            <p:cNvSpPr>
              <a:spLocks noChangeArrowheads="1"/>
            </p:cNvSpPr>
            <p:nvPr/>
          </p:nvSpPr>
          <p:spPr bwMode="auto">
            <a:xfrm>
              <a:off x="566" y="4032"/>
              <a:ext cx="288" cy="288"/>
            </a:xfrm>
            <a:prstGeom prst="ellipse">
              <a:avLst/>
            </a:prstGeom>
            <a:gradFill rotWithShape="1">
              <a:gsLst>
                <a:gs pos="0">
                  <a:schemeClr val="accent1">
                    <a:alpha val="50000"/>
                  </a:schemeClr>
                </a:gs>
                <a:gs pos="100000">
                  <a:schemeClr val="accent1">
                    <a:gamma/>
                    <a:shade val="46275"/>
                    <a:invGamma/>
                  </a:schemeClr>
                </a:gs>
              </a:gsLst>
              <a:path path="shape">
                <a:fillToRect l="50000" t="50000" r="50000" b="50000"/>
              </a:path>
            </a:gradFill>
            <a:ln w="38100">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270352" name="AutoShape 16"/>
            <p:cNvSpPr>
              <a:spLocks noChangeArrowheads="1"/>
            </p:cNvSpPr>
            <p:nvPr/>
          </p:nvSpPr>
          <p:spPr bwMode="auto">
            <a:xfrm>
              <a:off x="612" y="4090"/>
              <a:ext cx="182" cy="173"/>
            </a:xfrm>
            <a:prstGeom prst="leftArrow">
              <a:avLst>
                <a:gd name="adj1" fmla="val 54731"/>
                <a:gd name="adj2" fmla="val 47672"/>
              </a:avLst>
            </a:prstGeom>
            <a:solidFill>
              <a:srgbClr val="FFFF00">
                <a:alpha val="67000"/>
              </a:srgbClr>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270353" name="Oval 17">
              <a:hlinkClick r:id="" action="ppaction://hlinkshowjump?jump=previousslide"/>
            </p:cNvPr>
            <p:cNvSpPr>
              <a:spLocks noChangeArrowheads="1"/>
            </p:cNvSpPr>
            <p:nvPr/>
          </p:nvSpPr>
          <p:spPr bwMode="auto">
            <a:xfrm>
              <a:off x="566" y="4031"/>
              <a:ext cx="288" cy="288"/>
            </a:xfrm>
            <a:prstGeom prst="ellipse">
              <a:avLst/>
            </a:prstGeom>
            <a:solidFill>
              <a:srgbClr val="FF0000">
                <a:alpha val="0"/>
              </a:srgbClr>
            </a:solidFill>
            <a:ln>
              <a:noFill/>
            </a:ln>
            <a:effectLst/>
            <a:extLst>
              <a:ext uri="{91240B29-F687-4F45-9708-019B960494DF}">
                <a14:hiddenLine xmlns:a14="http://schemas.microsoft.com/office/drawing/2010/main" w="254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grpSp>
      <p:grpSp>
        <p:nvGrpSpPr>
          <p:cNvPr id="270354" name="Group 18"/>
          <p:cNvGrpSpPr>
            <a:grpSpLocks/>
          </p:cNvGrpSpPr>
          <p:nvPr userDrawn="1"/>
        </p:nvGrpSpPr>
        <p:grpSpPr bwMode="auto">
          <a:xfrm>
            <a:off x="10160000" y="176213"/>
            <a:ext cx="1828800" cy="328612"/>
            <a:chOff x="4690" y="1023"/>
            <a:chExt cx="864" cy="207"/>
          </a:xfrm>
        </p:grpSpPr>
        <p:sp>
          <p:nvSpPr>
            <p:cNvPr id="270355" name="WordArt 19" descr="30%"/>
            <p:cNvSpPr>
              <a:spLocks noChangeArrowheads="1" noChangeShapeType="1" noTextEdit="1"/>
            </p:cNvSpPr>
            <p:nvPr/>
          </p:nvSpPr>
          <p:spPr bwMode="auto">
            <a:xfrm>
              <a:off x="4690" y="1023"/>
              <a:ext cx="267" cy="20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dirty="0">
                  <a:ln w="25400">
                    <a:solidFill>
                      <a:srgbClr val="808080"/>
                    </a:solidFill>
                    <a:miter lim="800000"/>
                    <a:headEnd/>
                    <a:tailEnd/>
                  </a:ln>
                  <a:pattFill prst="pct30">
                    <a:fgClr>
                      <a:schemeClr val="bg2"/>
                    </a:fgClr>
                    <a:bgClr>
                      <a:schemeClr val="accent1"/>
                    </a:bgClr>
                  </a:pattFill>
                  <a:effectLst/>
                  <a:latin typeface="Arial Black"/>
                </a:rPr>
                <a:t>X</a:t>
              </a:r>
            </a:p>
          </p:txBody>
        </p:sp>
        <p:sp>
          <p:nvSpPr>
            <p:cNvPr id="270356" name="WordArt 20" descr="30%"/>
            <p:cNvSpPr>
              <a:spLocks noChangeArrowheads="1" noChangeShapeType="1" noTextEdit="1"/>
            </p:cNvSpPr>
            <p:nvPr/>
          </p:nvSpPr>
          <p:spPr bwMode="auto">
            <a:xfrm>
              <a:off x="4988" y="1023"/>
              <a:ext cx="267" cy="20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25400">
                    <a:solidFill>
                      <a:srgbClr val="808080"/>
                    </a:solidFill>
                    <a:miter lim="800000"/>
                    <a:headEnd/>
                    <a:tailEnd/>
                  </a:ln>
                  <a:pattFill prst="pct30">
                    <a:fgClr>
                      <a:schemeClr val="bg2"/>
                    </a:fgClr>
                    <a:bgClr>
                      <a:schemeClr val="accent1"/>
                    </a:bgClr>
                  </a:pattFill>
                  <a:effectLst/>
                  <a:latin typeface="Arial Black"/>
                </a:rPr>
                <a:t>X</a:t>
              </a:r>
            </a:p>
          </p:txBody>
        </p:sp>
        <p:sp>
          <p:nvSpPr>
            <p:cNvPr id="270357" name="WordArt 21" descr="30%"/>
            <p:cNvSpPr>
              <a:spLocks noChangeArrowheads="1" noChangeShapeType="1" noTextEdit="1"/>
            </p:cNvSpPr>
            <p:nvPr/>
          </p:nvSpPr>
          <p:spPr bwMode="auto">
            <a:xfrm>
              <a:off x="5287" y="1023"/>
              <a:ext cx="267" cy="20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i="1" kern="10">
                  <a:ln w="25400">
                    <a:solidFill>
                      <a:srgbClr val="808080"/>
                    </a:solidFill>
                    <a:miter lim="800000"/>
                    <a:headEnd/>
                    <a:tailEnd/>
                  </a:ln>
                  <a:pattFill prst="pct30">
                    <a:fgClr>
                      <a:schemeClr val="bg2"/>
                    </a:fgClr>
                    <a:bgClr>
                      <a:schemeClr val="accent1"/>
                    </a:bgClr>
                  </a:pattFill>
                  <a:effectLst/>
                  <a:latin typeface="Arial Black"/>
                </a:rPr>
                <a:t>X</a:t>
              </a:r>
            </a:p>
          </p:txBody>
        </p:sp>
      </p:grpSp>
      <p:sp>
        <p:nvSpPr>
          <p:cNvPr id="16" name="Rectangle 61"/>
          <p:cNvSpPr>
            <a:spLocks noChangeArrowheads="1"/>
          </p:cNvSpPr>
          <p:nvPr userDrawn="1"/>
        </p:nvSpPr>
        <p:spPr bwMode="auto">
          <a:xfrm>
            <a:off x="1111251" y="1449402"/>
            <a:ext cx="9963149" cy="4113198"/>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en-US" sz="6600" b="1">
              <a:effectLst>
                <a:outerShdw blurRad="38100" dist="38100" dir="2700000" algn="tl">
                  <a:srgbClr val="C0C0C0"/>
                </a:outerShdw>
              </a:effectLst>
            </a:endParaRPr>
          </a:p>
        </p:txBody>
      </p:sp>
      <p:pic>
        <p:nvPicPr>
          <p:cNvPr id="17" name="Picture 62"/>
          <p:cNvPicPr>
            <a:picLocks noChangeAspect="1" noChangeArrowheads="1"/>
          </p:cNvPicPr>
          <p:nvPr userDrawn="1"/>
        </p:nvPicPr>
        <p:blipFill>
          <a:blip r:embed="rId5">
            <a:extLst>
              <a:ext uri="{28A0092B-C50C-407E-A947-70E740481C1C}">
                <a14:useLocalDpi xmlns:a14="http://schemas.microsoft.com/office/drawing/2010/main" val="0"/>
              </a:ext>
            </a:extLst>
          </a:blip>
          <a:stretch>
            <a:fillRect/>
          </a:stretch>
        </p:blipFill>
        <p:spPr bwMode="auto">
          <a:xfrm>
            <a:off x="2540000" y="1702573"/>
            <a:ext cx="7118349" cy="3602053"/>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Group 14"/>
          <p:cNvGrpSpPr>
            <a:grpSpLocks/>
          </p:cNvGrpSpPr>
          <p:nvPr userDrawn="1"/>
        </p:nvGrpSpPr>
        <p:grpSpPr bwMode="auto">
          <a:xfrm rot="10800000">
            <a:off x="918635" y="6297614"/>
            <a:ext cx="609600" cy="458787"/>
            <a:chOff x="566" y="4031"/>
            <a:chExt cx="288" cy="289"/>
          </a:xfrm>
        </p:grpSpPr>
        <p:sp>
          <p:nvSpPr>
            <p:cNvPr id="19" name="Oval 15"/>
            <p:cNvSpPr>
              <a:spLocks noChangeArrowheads="1"/>
            </p:cNvSpPr>
            <p:nvPr/>
          </p:nvSpPr>
          <p:spPr bwMode="auto">
            <a:xfrm>
              <a:off x="566" y="4032"/>
              <a:ext cx="288" cy="288"/>
            </a:xfrm>
            <a:prstGeom prst="ellipse">
              <a:avLst/>
            </a:prstGeom>
            <a:gradFill rotWithShape="1">
              <a:gsLst>
                <a:gs pos="0">
                  <a:schemeClr val="accent1">
                    <a:alpha val="50000"/>
                  </a:schemeClr>
                </a:gs>
                <a:gs pos="100000">
                  <a:schemeClr val="accent1">
                    <a:gamma/>
                    <a:shade val="46275"/>
                    <a:invGamma/>
                  </a:schemeClr>
                </a:gs>
              </a:gsLst>
              <a:path path="shape">
                <a:fillToRect l="50000" t="50000" r="50000" b="50000"/>
              </a:path>
            </a:gradFill>
            <a:ln w="38100">
              <a:solidFill>
                <a:srgbClr val="33333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20" name="AutoShape 16"/>
            <p:cNvSpPr>
              <a:spLocks noChangeArrowheads="1"/>
            </p:cNvSpPr>
            <p:nvPr/>
          </p:nvSpPr>
          <p:spPr bwMode="auto">
            <a:xfrm>
              <a:off x="612" y="4090"/>
              <a:ext cx="182" cy="173"/>
            </a:xfrm>
            <a:prstGeom prst="leftArrow">
              <a:avLst>
                <a:gd name="adj1" fmla="val 54731"/>
                <a:gd name="adj2" fmla="val 47672"/>
              </a:avLst>
            </a:prstGeom>
            <a:solidFill>
              <a:srgbClr val="FFFF00">
                <a:alpha val="67000"/>
              </a:srgbClr>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sp>
          <p:nvSpPr>
            <p:cNvPr id="21" name="Oval 17">
              <a:hlinkClick r:id="" action="ppaction://hlinkshowjump?jump=nextslide"/>
            </p:cNvPr>
            <p:cNvSpPr>
              <a:spLocks noChangeArrowheads="1"/>
            </p:cNvSpPr>
            <p:nvPr/>
          </p:nvSpPr>
          <p:spPr bwMode="auto">
            <a:xfrm>
              <a:off x="566" y="4031"/>
              <a:ext cx="288" cy="288"/>
            </a:xfrm>
            <a:prstGeom prst="ellipse">
              <a:avLst/>
            </a:prstGeom>
            <a:solidFill>
              <a:srgbClr val="FF0000">
                <a:alpha val="0"/>
              </a:srgbClr>
            </a:solidFill>
            <a:ln>
              <a:noFill/>
            </a:ln>
            <a:effectLst/>
            <a:extLst>
              <a:ext uri="{91240B29-F687-4F45-9708-019B960494DF}">
                <a14:hiddenLine xmlns:a14="http://schemas.microsoft.com/office/drawing/2010/main" w="25400">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800"/>
            </a:p>
          </p:txBody>
        </p:sp>
      </p:grpSp>
    </p:spTree>
    <p:extLst>
      <p:ext uri="{BB962C8B-B14F-4D97-AF65-F5344CB8AC3E}">
        <p14:creationId xmlns:p14="http://schemas.microsoft.com/office/powerpoint/2010/main" val="507483518"/>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ahoma" pitchFamily="34" charset="0"/>
        </a:defRPr>
      </a:lvl2pPr>
      <a:lvl3pPr algn="ctr" rtl="0" fontAlgn="base">
        <a:spcBef>
          <a:spcPct val="0"/>
        </a:spcBef>
        <a:spcAft>
          <a:spcPct val="0"/>
        </a:spcAft>
        <a:defRPr sz="4400">
          <a:solidFill>
            <a:schemeClr val="tx2"/>
          </a:solidFill>
          <a:latin typeface="Tahoma" pitchFamily="34" charset="0"/>
        </a:defRPr>
      </a:lvl3pPr>
      <a:lvl4pPr algn="ctr" rtl="0" fontAlgn="base">
        <a:spcBef>
          <a:spcPct val="0"/>
        </a:spcBef>
        <a:spcAft>
          <a:spcPct val="0"/>
        </a:spcAft>
        <a:defRPr sz="4400">
          <a:solidFill>
            <a:schemeClr val="tx2"/>
          </a:solidFill>
          <a:latin typeface="Tahoma" pitchFamily="34" charset="0"/>
        </a:defRPr>
      </a:lvl4pPr>
      <a:lvl5pPr algn="ctr" rtl="0" fontAlgn="base">
        <a:spcBef>
          <a:spcPct val="0"/>
        </a:spcBef>
        <a:spcAft>
          <a:spcPct val="0"/>
        </a:spcAft>
        <a:defRPr sz="4400">
          <a:solidFill>
            <a:schemeClr val="tx2"/>
          </a:solidFill>
          <a:latin typeface="Tahoma" pitchFamily="34" charset="0"/>
        </a:defRPr>
      </a:lvl5pPr>
      <a:lvl6pPr marL="457200" algn="ctr" rtl="0" fontAlgn="base">
        <a:spcBef>
          <a:spcPct val="0"/>
        </a:spcBef>
        <a:spcAft>
          <a:spcPct val="0"/>
        </a:spcAft>
        <a:defRPr sz="4400">
          <a:solidFill>
            <a:schemeClr val="tx2"/>
          </a:solidFill>
          <a:latin typeface="Tahoma" pitchFamily="34" charset="0"/>
        </a:defRPr>
      </a:lvl6pPr>
      <a:lvl7pPr marL="914400" algn="ctr" rtl="0" fontAlgn="base">
        <a:spcBef>
          <a:spcPct val="0"/>
        </a:spcBef>
        <a:spcAft>
          <a:spcPct val="0"/>
        </a:spcAft>
        <a:defRPr sz="4400">
          <a:solidFill>
            <a:schemeClr val="tx2"/>
          </a:solidFill>
          <a:latin typeface="Tahoma" pitchFamily="34" charset="0"/>
        </a:defRPr>
      </a:lvl7pPr>
      <a:lvl8pPr marL="1371600" algn="ctr" rtl="0" fontAlgn="base">
        <a:spcBef>
          <a:spcPct val="0"/>
        </a:spcBef>
        <a:spcAft>
          <a:spcPct val="0"/>
        </a:spcAft>
        <a:defRPr sz="4400">
          <a:solidFill>
            <a:schemeClr val="tx2"/>
          </a:solidFill>
          <a:latin typeface="Tahoma" pitchFamily="34" charset="0"/>
        </a:defRPr>
      </a:lvl8pPr>
      <a:lvl9pPr marL="1828800" algn="ctr" rtl="0" fontAlgn="base">
        <a:spcBef>
          <a:spcPct val="0"/>
        </a:spcBef>
        <a:spcAft>
          <a:spcPct val="0"/>
        </a:spcAft>
        <a:defRPr sz="4400">
          <a:solidFill>
            <a:schemeClr val="tx2"/>
          </a:solidFill>
          <a:latin typeface="Tahoma" pitchFamily="34"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6.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3.png"/><Relationship Id="rId18" Type="http://schemas.openxmlformats.org/officeDocument/2006/relationships/audio" Target="../media/audio5.wav"/><Relationship Id="rId3" Type="http://schemas.openxmlformats.org/officeDocument/2006/relationships/audio" Target="../media/audio1.wav"/><Relationship Id="rId21" Type="http://schemas.openxmlformats.org/officeDocument/2006/relationships/image" Target="../media/image15.jpg"/><Relationship Id="rId7" Type="http://schemas.openxmlformats.org/officeDocument/2006/relationships/image" Target="../media/image8.png"/><Relationship Id="rId12" Type="http://schemas.openxmlformats.org/officeDocument/2006/relationships/image" Target="../media/image12.png"/><Relationship Id="rId17" Type="http://schemas.openxmlformats.org/officeDocument/2006/relationships/audio" Target="../media/audio4.wav"/><Relationship Id="rId2" Type="http://schemas.openxmlformats.org/officeDocument/2006/relationships/notesSlide" Target="../notesSlides/notesSlide10.xml"/><Relationship Id="rId16" Type="http://schemas.openxmlformats.org/officeDocument/2006/relationships/image" Target="../media/image2.png"/><Relationship Id="rId20" Type="http://schemas.openxmlformats.org/officeDocument/2006/relationships/audio" Target="../media/audio7.wav"/><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image" Target="../media/image11.png"/><Relationship Id="rId5" Type="http://schemas.openxmlformats.org/officeDocument/2006/relationships/audio" Target="../media/audio3.wav"/><Relationship Id="rId15" Type="http://schemas.openxmlformats.org/officeDocument/2006/relationships/image" Target="../media/image14.jpg"/><Relationship Id="rId10" Type="http://schemas.openxmlformats.org/officeDocument/2006/relationships/image" Target="../media/image10.png"/><Relationship Id="rId19" Type="http://schemas.openxmlformats.org/officeDocument/2006/relationships/audio" Target="../media/audio6.wav"/><Relationship Id="rId4" Type="http://schemas.openxmlformats.org/officeDocument/2006/relationships/audio" Target="../media/audio2.wav"/><Relationship Id="rId9" Type="http://schemas.openxmlformats.org/officeDocument/2006/relationships/image" Target="../media/image9.png"/><Relationship Id="rId1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3.png"/><Relationship Id="rId18" Type="http://schemas.openxmlformats.org/officeDocument/2006/relationships/audio" Target="../media/audio5.wav"/><Relationship Id="rId3" Type="http://schemas.openxmlformats.org/officeDocument/2006/relationships/audio" Target="../media/audio1.wav"/><Relationship Id="rId21" Type="http://schemas.openxmlformats.org/officeDocument/2006/relationships/image" Target="../media/image15.jpg"/><Relationship Id="rId7" Type="http://schemas.openxmlformats.org/officeDocument/2006/relationships/image" Target="../media/image8.png"/><Relationship Id="rId12" Type="http://schemas.openxmlformats.org/officeDocument/2006/relationships/image" Target="../media/image12.png"/><Relationship Id="rId17" Type="http://schemas.openxmlformats.org/officeDocument/2006/relationships/audio" Target="../media/audio4.wav"/><Relationship Id="rId2" Type="http://schemas.openxmlformats.org/officeDocument/2006/relationships/notesSlide" Target="../notesSlides/notesSlide11.xml"/><Relationship Id="rId16" Type="http://schemas.openxmlformats.org/officeDocument/2006/relationships/image" Target="../media/image2.png"/><Relationship Id="rId20" Type="http://schemas.openxmlformats.org/officeDocument/2006/relationships/audio" Target="../media/audio7.wav"/><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image" Target="../media/image11.png"/><Relationship Id="rId5" Type="http://schemas.openxmlformats.org/officeDocument/2006/relationships/audio" Target="../media/audio3.wav"/><Relationship Id="rId15" Type="http://schemas.openxmlformats.org/officeDocument/2006/relationships/image" Target="../media/image14.jpg"/><Relationship Id="rId10" Type="http://schemas.openxmlformats.org/officeDocument/2006/relationships/image" Target="../media/image10.png"/><Relationship Id="rId19" Type="http://schemas.openxmlformats.org/officeDocument/2006/relationships/audio" Target="../media/audio6.wav"/><Relationship Id="rId4" Type="http://schemas.openxmlformats.org/officeDocument/2006/relationships/audio" Target="../media/audio2.wav"/><Relationship Id="rId9" Type="http://schemas.openxmlformats.org/officeDocument/2006/relationships/image" Target="../media/image9.png"/><Relationship Id="rId1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audio" Target="../media/audio5.wav"/><Relationship Id="rId3" Type="http://schemas.openxmlformats.org/officeDocument/2006/relationships/audio" Target="../media/audio1.wav"/><Relationship Id="rId7" Type="http://schemas.openxmlformats.org/officeDocument/2006/relationships/image" Target="../media/image8.png"/><Relationship Id="rId12" Type="http://schemas.openxmlformats.org/officeDocument/2006/relationships/audio" Target="../media/audio4.wav"/><Relationship Id="rId17" Type="http://schemas.openxmlformats.org/officeDocument/2006/relationships/image" Target="../media/image2.png"/><Relationship Id="rId2" Type="http://schemas.openxmlformats.org/officeDocument/2006/relationships/notesSlide" Target="../notesSlides/notesSlide12.xml"/><Relationship Id="rId16" Type="http://schemas.openxmlformats.org/officeDocument/2006/relationships/image" Target="../media/image15.jpg"/><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image" Target="../media/image14.jpg"/><Relationship Id="rId5" Type="http://schemas.openxmlformats.org/officeDocument/2006/relationships/audio" Target="../media/audio3.wav"/><Relationship Id="rId15" Type="http://schemas.openxmlformats.org/officeDocument/2006/relationships/audio" Target="../media/audio7.wav"/><Relationship Id="rId10" Type="http://schemas.openxmlformats.org/officeDocument/2006/relationships/image" Target="../media/image13.png"/><Relationship Id="rId4" Type="http://schemas.openxmlformats.org/officeDocument/2006/relationships/audio" Target="../media/audio2.wav"/><Relationship Id="rId9" Type="http://schemas.openxmlformats.org/officeDocument/2006/relationships/image" Target="../media/image12.png"/><Relationship Id="rId14" Type="http://schemas.openxmlformats.org/officeDocument/2006/relationships/audio" Target="../media/audio6.wav"/></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jpg"/><Relationship Id="rId18" Type="http://schemas.openxmlformats.org/officeDocument/2006/relationships/image" Target="../media/image15.jpg"/><Relationship Id="rId3" Type="http://schemas.openxmlformats.org/officeDocument/2006/relationships/audio" Target="../media/audio1.wav"/><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audio" Target="../media/audio7.wav"/><Relationship Id="rId2" Type="http://schemas.openxmlformats.org/officeDocument/2006/relationships/notesSlide" Target="../notesSlides/notesSlide3.xml"/><Relationship Id="rId16" Type="http://schemas.openxmlformats.org/officeDocument/2006/relationships/audio" Target="../media/audio6.wav"/><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image" Target="../media/image12.png"/><Relationship Id="rId5" Type="http://schemas.openxmlformats.org/officeDocument/2006/relationships/audio" Target="../media/audio3.wav"/><Relationship Id="rId15" Type="http://schemas.openxmlformats.org/officeDocument/2006/relationships/audio" Target="../media/audio5.wav"/><Relationship Id="rId10" Type="http://schemas.openxmlformats.org/officeDocument/2006/relationships/image" Target="../media/image11.png"/><Relationship Id="rId19" Type="http://schemas.openxmlformats.org/officeDocument/2006/relationships/image" Target="../media/image2.png"/><Relationship Id="rId4" Type="http://schemas.openxmlformats.org/officeDocument/2006/relationships/audio" Target="../media/audio2.wav"/><Relationship Id="rId9" Type="http://schemas.openxmlformats.org/officeDocument/2006/relationships/image" Target="../media/image10.png"/><Relationship Id="rId14" Type="http://schemas.openxmlformats.org/officeDocument/2006/relationships/audio" Target="../media/audio4.wav"/></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jpg"/><Relationship Id="rId18" Type="http://schemas.openxmlformats.org/officeDocument/2006/relationships/image" Target="../media/image15.jpg"/><Relationship Id="rId3" Type="http://schemas.openxmlformats.org/officeDocument/2006/relationships/audio" Target="../media/audio1.wav"/><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audio" Target="../media/audio7.wav"/><Relationship Id="rId2" Type="http://schemas.openxmlformats.org/officeDocument/2006/relationships/notesSlide" Target="../notesSlides/notesSlide4.xml"/><Relationship Id="rId16" Type="http://schemas.openxmlformats.org/officeDocument/2006/relationships/audio" Target="../media/audio6.wav"/><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image" Target="../media/image12.png"/><Relationship Id="rId5" Type="http://schemas.openxmlformats.org/officeDocument/2006/relationships/audio" Target="../media/audio3.wav"/><Relationship Id="rId15" Type="http://schemas.openxmlformats.org/officeDocument/2006/relationships/audio" Target="../media/audio5.wav"/><Relationship Id="rId10" Type="http://schemas.openxmlformats.org/officeDocument/2006/relationships/image" Target="../media/image11.png"/><Relationship Id="rId19" Type="http://schemas.openxmlformats.org/officeDocument/2006/relationships/image" Target="../media/image2.png"/><Relationship Id="rId4" Type="http://schemas.openxmlformats.org/officeDocument/2006/relationships/audio" Target="../media/audio2.wav"/><Relationship Id="rId9" Type="http://schemas.openxmlformats.org/officeDocument/2006/relationships/image" Target="../media/image10.png"/><Relationship Id="rId14" Type="http://schemas.openxmlformats.org/officeDocument/2006/relationships/audio" Target="../media/audio4.wav"/></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3.png"/><Relationship Id="rId18" Type="http://schemas.openxmlformats.org/officeDocument/2006/relationships/audio" Target="../media/audio5.wav"/><Relationship Id="rId3" Type="http://schemas.openxmlformats.org/officeDocument/2006/relationships/audio" Target="../media/audio1.wav"/><Relationship Id="rId21" Type="http://schemas.openxmlformats.org/officeDocument/2006/relationships/image" Target="../media/image15.jpg"/><Relationship Id="rId7" Type="http://schemas.openxmlformats.org/officeDocument/2006/relationships/image" Target="../media/image8.png"/><Relationship Id="rId12" Type="http://schemas.openxmlformats.org/officeDocument/2006/relationships/image" Target="../media/image12.png"/><Relationship Id="rId17" Type="http://schemas.openxmlformats.org/officeDocument/2006/relationships/audio" Target="../media/audio4.wav"/><Relationship Id="rId2" Type="http://schemas.openxmlformats.org/officeDocument/2006/relationships/notesSlide" Target="../notesSlides/notesSlide5.xml"/><Relationship Id="rId16" Type="http://schemas.openxmlformats.org/officeDocument/2006/relationships/image" Target="../media/image2.png"/><Relationship Id="rId20" Type="http://schemas.openxmlformats.org/officeDocument/2006/relationships/audio" Target="../media/audio7.wav"/><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image" Target="../media/image11.png"/><Relationship Id="rId5" Type="http://schemas.openxmlformats.org/officeDocument/2006/relationships/audio" Target="../media/audio3.wav"/><Relationship Id="rId15" Type="http://schemas.openxmlformats.org/officeDocument/2006/relationships/image" Target="../media/image14.jpg"/><Relationship Id="rId10" Type="http://schemas.openxmlformats.org/officeDocument/2006/relationships/image" Target="../media/image10.png"/><Relationship Id="rId19" Type="http://schemas.openxmlformats.org/officeDocument/2006/relationships/audio" Target="../media/audio6.wav"/><Relationship Id="rId4" Type="http://schemas.openxmlformats.org/officeDocument/2006/relationships/audio" Target="../media/audio2.wav"/><Relationship Id="rId9" Type="http://schemas.openxmlformats.org/officeDocument/2006/relationships/image" Target="../media/image9.png"/><Relationship Id="rId14" Type="http://schemas.openxmlformats.org/officeDocument/2006/relationships/image" Target="../media/image17.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audio" Target="../media/audio6.wav"/><Relationship Id="rId3" Type="http://schemas.openxmlformats.org/officeDocument/2006/relationships/audio" Target="../media/audio1.wav"/><Relationship Id="rId7" Type="http://schemas.openxmlformats.org/officeDocument/2006/relationships/image" Target="../media/image8.png"/><Relationship Id="rId12" Type="http://schemas.openxmlformats.org/officeDocument/2006/relationships/audio" Target="../media/audio5.wav"/><Relationship Id="rId2" Type="http://schemas.openxmlformats.org/officeDocument/2006/relationships/notesSlide" Target="../notesSlides/notesSlide6.xml"/><Relationship Id="rId16"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audio" Target="../media/audio4.wav"/><Relationship Id="rId5" Type="http://schemas.openxmlformats.org/officeDocument/2006/relationships/audio" Target="../media/audio3.wav"/><Relationship Id="rId15" Type="http://schemas.openxmlformats.org/officeDocument/2006/relationships/image" Target="../media/image15.jpg"/><Relationship Id="rId10" Type="http://schemas.openxmlformats.org/officeDocument/2006/relationships/image" Target="../media/image14.jpg"/><Relationship Id="rId4" Type="http://schemas.openxmlformats.org/officeDocument/2006/relationships/audio" Target="../media/audio2.wav"/><Relationship Id="rId9" Type="http://schemas.openxmlformats.org/officeDocument/2006/relationships/image" Target="../media/image13.png"/><Relationship Id="rId14" Type="http://schemas.openxmlformats.org/officeDocument/2006/relationships/audio" Target="../media/audio7.wav"/></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audio" Target="../media/audio7.wav"/><Relationship Id="rId3" Type="http://schemas.openxmlformats.org/officeDocument/2006/relationships/audio" Target="../media/audio1.wav"/><Relationship Id="rId7" Type="http://schemas.openxmlformats.org/officeDocument/2006/relationships/image" Target="../media/image8.png"/><Relationship Id="rId12" Type="http://schemas.openxmlformats.org/officeDocument/2006/relationships/audio" Target="../media/audio6.wav"/><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audio" Target="../media/audio5.wav"/><Relationship Id="rId5" Type="http://schemas.openxmlformats.org/officeDocument/2006/relationships/audio" Target="../media/audio3.wav"/><Relationship Id="rId15" Type="http://schemas.openxmlformats.org/officeDocument/2006/relationships/image" Target="../media/image2.png"/><Relationship Id="rId10" Type="http://schemas.openxmlformats.org/officeDocument/2006/relationships/audio" Target="../media/audio4.wav"/><Relationship Id="rId4" Type="http://schemas.openxmlformats.org/officeDocument/2006/relationships/audio" Target="../media/audio2.wav"/><Relationship Id="rId9" Type="http://schemas.openxmlformats.org/officeDocument/2006/relationships/image" Target="../media/image14.jpg"/><Relationship Id="rId14" Type="http://schemas.openxmlformats.org/officeDocument/2006/relationships/image" Target="../media/image15.jp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audio" Target="../media/audio7.wav"/><Relationship Id="rId3" Type="http://schemas.openxmlformats.org/officeDocument/2006/relationships/audio" Target="../media/audio1.wav"/><Relationship Id="rId7" Type="http://schemas.openxmlformats.org/officeDocument/2006/relationships/image" Target="../media/image8.png"/><Relationship Id="rId12" Type="http://schemas.openxmlformats.org/officeDocument/2006/relationships/audio" Target="../media/audio6.wav"/><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audio" Target="../media/audio5.wav"/><Relationship Id="rId5" Type="http://schemas.openxmlformats.org/officeDocument/2006/relationships/audio" Target="../media/audio3.wav"/><Relationship Id="rId15" Type="http://schemas.openxmlformats.org/officeDocument/2006/relationships/image" Target="../media/image2.png"/><Relationship Id="rId10" Type="http://schemas.openxmlformats.org/officeDocument/2006/relationships/audio" Target="../media/audio4.wav"/><Relationship Id="rId4" Type="http://schemas.openxmlformats.org/officeDocument/2006/relationships/audio" Target="../media/audio2.wav"/><Relationship Id="rId9" Type="http://schemas.openxmlformats.org/officeDocument/2006/relationships/image" Target="../media/image14.jpg"/><Relationship Id="rId14" Type="http://schemas.openxmlformats.org/officeDocument/2006/relationships/image" Target="../media/image15.jpg"/></Relationships>
</file>

<file path=ppt/slides/_rels/slide9.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13.png"/><Relationship Id="rId18" Type="http://schemas.openxmlformats.org/officeDocument/2006/relationships/audio" Target="../media/audio7.wav"/><Relationship Id="rId3" Type="http://schemas.openxmlformats.org/officeDocument/2006/relationships/audio" Target="../media/audio1.wav"/><Relationship Id="rId7" Type="http://schemas.openxmlformats.org/officeDocument/2006/relationships/image" Target="../media/image8.png"/><Relationship Id="rId12" Type="http://schemas.openxmlformats.org/officeDocument/2006/relationships/image" Target="../media/image12.png"/><Relationship Id="rId17" Type="http://schemas.openxmlformats.org/officeDocument/2006/relationships/audio" Target="../media/audio6.wav"/><Relationship Id="rId2" Type="http://schemas.openxmlformats.org/officeDocument/2006/relationships/notesSlide" Target="../notesSlides/notesSlide9.xml"/><Relationship Id="rId16" Type="http://schemas.openxmlformats.org/officeDocument/2006/relationships/audio" Target="../media/audio5.wav"/><Relationship Id="rId20"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7.jpg"/><Relationship Id="rId11" Type="http://schemas.openxmlformats.org/officeDocument/2006/relationships/image" Target="../media/image11.png"/><Relationship Id="rId5" Type="http://schemas.openxmlformats.org/officeDocument/2006/relationships/audio" Target="../media/audio3.wav"/><Relationship Id="rId15" Type="http://schemas.openxmlformats.org/officeDocument/2006/relationships/audio" Target="../media/audio4.wav"/><Relationship Id="rId10" Type="http://schemas.openxmlformats.org/officeDocument/2006/relationships/image" Target="../media/image10.png"/><Relationship Id="rId19" Type="http://schemas.openxmlformats.org/officeDocument/2006/relationships/image" Target="../media/image15.jpg"/><Relationship Id="rId4" Type="http://schemas.openxmlformats.org/officeDocument/2006/relationships/audio" Target="../media/audio2.wav"/><Relationship Id="rId9" Type="http://schemas.openxmlformats.org/officeDocument/2006/relationships/image" Target="../media/image9.png"/><Relationship Id="rId1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074" name="Group 2"/>
          <p:cNvGrpSpPr>
            <a:grpSpLocks/>
          </p:cNvGrpSpPr>
          <p:nvPr/>
        </p:nvGrpSpPr>
        <p:grpSpPr bwMode="auto">
          <a:xfrm>
            <a:off x="1524000" y="0"/>
            <a:ext cx="9144000" cy="6858000"/>
            <a:chOff x="0" y="0"/>
            <a:chExt cx="5760" cy="4320"/>
          </a:xfrm>
        </p:grpSpPr>
        <p:sp>
          <p:nvSpPr>
            <p:cNvPr id="3075" name="AutoShape 3"/>
            <p:cNvSpPr>
              <a:spLocks noChangeArrowheads="1"/>
            </p:cNvSpPr>
            <p:nvPr/>
          </p:nvSpPr>
          <p:spPr bwMode="auto">
            <a:xfrm>
              <a:off x="0" y="0"/>
              <a:ext cx="5760" cy="4320"/>
            </a:xfrm>
            <a:prstGeom prst="roundRect">
              <a:avLst>
                <a:gd name="adj" fmla="val 16667"/>
              </a:avLst>
            </a:prstGeom>
            <a:solidFill>
              <a:srgbClr val="96969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76" name="Line 4"/>
            <p:cNvSpPr>
              <a:spLocks noChangeShapeType="1"/>
            </p:cNvSpPr>
            <p:nvPr/>
          </p:nvSpPr>
          <p:spPr bwMode="auto">
            <a:xfrm>
              <a:off x="2880" y="0"/>
              <a:ext cx="0" cy="432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77" name="Line 5"/>
            <p:cNvSpPr>
              <a:spLocks noChangeShapeType="1"/>
            </p:cNvSpPr>
            <p:nvPr/>
          </p:nvSpPr>
          <p:spPr bwMode="auto">
            <a:xfrm flipH="1">
              <a:off x="0" y="2160"/>
              <a:ext cx="5760" cy="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78" name="Oval 6"/>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79" name="Oval 7"/>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30500">
                  <a:solidFill>
                    <a:srgbClr val="000000"/>
                  </a:solidFill>
                  <a:latin typeface="Tahoma" pitchFamily="34" charset="0"/>
                  <a:cs typeface="Tahoma" pitchFamily="34" charset="0"/>
                </a:rPr>
                <a:t>1</a:t>
              </a:r>
            </a:p>
          </p:txBody>
        </p:sp>
      </p:grpSp>
      <p:grpSp>
        <p:nvGrpSpPr>
          <p:cNvPr id="3080" name="Group 8"/>
          <p:cNvGrpSpPr>
            <a:grpSpLocks/>
          </p:cNvGrpSpPr>
          <p:nvPr/>
        </p:nvGrpSpPr>
        <p:grpSpPr bwMode="auto">
          <a:xfrm>
            <a:off x="1524000" y="0"/>
            <a:ext cx="9144000" cy="6858000"/>
            <a:chOff x="0" y="0"/>
            <a:chExt cx="5760" cy="4320"/>
          </a:xfrm>
        </p:grpSpPr>
        <p:sp>
          <p:nvSpPr>
            <p:cNvPr id="3081" name="AutoShape 9"/>
            <p:cNvSpPr>
              <a:spLocks noChangeArrowheads="1"/>
            </p:cNvSpPr>
            <p:nvPr/>
          </p:nvSpPr>
          <p:spPr bwMode="auto">
            <a:xfrm>
              <a:off x="0" y="0"/>
              <a:ext cx="5760" cy="4320"/>
            </a:xfrm>
            <a:prstGeom prst="roundRect">
              <a:avLst>
                <a:gd name="adj" fmla="val 16667"/>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82" name="Line 10"/>
            <p:cNvSpPr>
              <a:spLocks noChangeShapeType="1"/>
            </p:cNvSpPr>
            <p:nvPr/>
          </p:nvSpPr>
          <p:spPr bwMode="auto">
            <a:xfrm>
              <a:off x="2880" y="0"/>
              <a:ext cx="0" cy="432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83" name="Line 11"/>
            <p:cNvSpPr>
              <a:spLocks noChangeShapeType="1"/>
            </p:cNvSpPr>
            <p:nvPr/>
          </p:nvSpPr>
          <p:spPr bwMode="auto">
            <a:xfrm flipH="1">
              <a:off x="0" y="2160"/>
              <a:ext cx="5760" cy="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84" name="Oval 12"/>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85" name="Oval 13"/>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30500">
                  <a:solidFill>
                    <a:srgbClr val="000000"/>
                  </a:solidFill>
                  <a:latin typeface="Tahoma" pitchFamily="34" charset="0"/>
                  <a:cs typeface="Tahoma" pitchFamily="34" charset="0"/>
                </a:rPr>
                <a:t>1</a:t>
              </a:r>
            </a:p>
          </p:txBody>
        </p:sp>
      </p:grpSp>
      <p:grpSp>
        <p:nvGrpSpPr>
          <p:cNvPr id="3086" name="Group 14"/>
          <p:cNvGrpSpPr>
            <a:grpSpLocks/>
          </p:cNvGrpSpPr>
          <p:nvPr/>
        </p:nvGrpSpPr>
        <p:grpSpPr bwMode="auto">
          <a:xfrm>
            <a:off x="1524000" y="0"/>
            <a:ext cx="9144000" cy="6858000"/>
            <a:chOff x="0" y="0"/>
            <a:chExt cx="5760" cy="4320"/>
          </a:xfrm>
        </p:grpSpPr>
        <p:sp>
          <p:nvSpPr>
            <p:cNvPr id="3087" name="AutoShape 15"/>
            <p:cNvSpPr>
              <a:spLocks noChangeArrowheads="1"/>
            </p:cNvSpPr>
            <p:nvPr/>
          </p:nvSpPr>
          <p:spPr bwMode="auto">
            <a:xfrm>
              <a:off x="0" y="0"/>
              <a:ext cx="5760" cy="4320"/>
            </a:xfrm>
            <a:prstGeom prst="roundRect">
              <a:avLst>
                <a:gd name="adj" fmla="val 16667"/>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88" name="Line 16"/>
            <p:cNvSpPr>
              <a:spLocks noChangeShapeType="1"/>
            </p:cNvSpPr>
            <p:nvPr/>
          </p:nvSpPr>
          <p:spPr bwMode="auto">
            <a:xfrm>
              <a:off x="2880" y="0"/>
              <a:ext cx="0" cy="432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89" name="Line 17"/>
            <p:cNvSpPr>
              <a:spLocks noChangeShapeType="1"/>
            </p:cNvSpPr>
            <p:nvPr/>
          </p:nvSpPr>
          <p:spPr bwMode="auto">
            <a:xfrm flipH="1">
              <a:off x="0" y="2160"/>
              <a:ext cx="5760" cy="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90" name="Oval 18"/>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91" name="Oval 19"/>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30500">
                  <a:solidFill>
                    <a:srgbClr val="000000"/>
                  </a:solidFill>
                  <a:latin typeface="Tahoma" pitchFamily="34" charset="0"/>
                  <a:cs typeface="Tahoma" pitchFamily="34" charset="0"/>
                </a:rPr>
                <a:t>2</a:t>
              </a:r>
            </a:p>
          </p:txBody>
        </p:sp>
      </p:grpSp>
      <p:grpSp>
        <p:nvGrpSpPr>
          <p:cNvPr id="3092" name="Group 20"/>
          <p:cNvGrpSpPr>
            <a:grpSpLocks/>
          </p:cNvGrpSpPr>
          <p:nvPr/>
        </p:nvGrpSpPr>
        <p:grpSpPr bwMode="auto">
          <a:xfrm>
            <a:off x="1524000" y="0"/>
            <a:ext cx="9144000" cy="6858000"/>
            <a:chOff x="0" y="0"/>
            <a:chExt cx="5760" cy="4320"/>
          </a:xfrm>
        </p:grpSpPr>
        <p:sp>
          <p:nvSpPr>
            <p:cNvPr id="3093" name="AutoShape 21"/>
            <p:cNvSpPr>
              <a:spLocks noChangeArrowheads="1"/>
            </p:cNvSpPr>
            <p:nvPr/>
          </p:nvSpPr>
          <p:spPr bwMode="auto">
            <a:xfrm>
              <a:off x="0" y="0"/>
              <a:ext cx="5760" cy="4320"/>
            </a:xfrm>
            <a:prstGeom prst="roundRect">
              <a:avLst>
                <a:gd name="adj" fmla="val 16667"/>
              </a:avLst>
            </a:prstGeom>
            <a:solidFill>
              <a:srgbClr val="96969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94" name="Line 22"/>
            <p:cNvSpPr>
              <a:spLocks noChangeShapeType="1"/>
            </p:cNvSpPr>
            <p:nvPr/>
          </p:nvSpPr>
          <p:spPr bwMode="auto">
            <a:xfrm>
              <a:off x="2880" y="0"/>
              <a:ext cx="0" cy="432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95" name="Line 23"/>
            <p:cNvSpPr>
              <a:spLocks noChangeShapeType="1"/>
            </p:cNvSpPr>
            <p:nvPr/>
          </p:nvSpPr>
          <p:spPr bwMode="auto">
            <a:xfrm flipH="1">
              <a:off x="0" y="2160"/>
              <a:ext cx="5760" cy="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96" name="Oval 24"/>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097" name="Oval 25"/>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30500">
                  <a:solidFill>
                    <a:srgbClr val="000000"/>
                  </a:solidFill>
                  <a:latin typeface="Tahoma" pitchFamily="34" charset="0"/>
                  <a:cs typeface="Tahoma" pitchFamily="34" charset="0"/>
                </a:rPr>
                <a:t>2</a:t>
              </a:r>
            </a:p>
          </p:txBody>
        </p:sp>
      </p:grpSp>
      <p:grpSp>
        <p:nvGrpSpPr>
          <p:cNvPr id="3098" name="Group 26"/>
          <p:cNvGrpSpPr>
            <a:grpSpLocks/>
          </p:cNvGrpSpPr>
          <p:nvPr/>
        </p:nvGrpSpPr>
        <p:grpSpPr bwMode="auto">
          <a:xfrm>
            <a:off x="1524000" y="0"/>
            <a:ext cx="9144000" cy="6858000"/>
            <a:chOff x="0" y="0"/>
            <a:chExt cx="5760" cy="4320"/>
          </a:xfrm>
        </p:grpSpPr>
        <p:sp>
          <p:nvSpPr>
            <p:cNvPr id="3099" name="AutoShape 27"/>
            <p:cNvSpPr>
              <a:spLocks noChangeArrowheads="1"/>
            </p:cNvSpPr>
            <p:nvPr/>
          </p:nvSpPr>
          <p:spPr bwMode="auto">
            <a:xfrm>
              <a:off x="0" y="0"/>
              <a:ext cx="5760" cy="4320"/>
            </a:xfrm>
            <a:prstGeom prst="roundRect">
              <a:avLst>
                <a:gd name="adj" fmla="val 16667"/>
              </a:avLst>
            </a:prstGeom>
            <a:solidFill>
              <a:srgbClr val="96969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00" name="Line 28"/>
            <p:cNvSpPr>
              <a:spLocks noChangeShapeType="1"/>
            </p:cNvSpPr>
            <p:nvPr/>
          </p:nvSpPr>
          <p:spPr bwMode="auto">
            <a:xfrm>
              <a:off x="2880" y="0"/>
              <a:ext cx="0" cy="432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01" name="Line 29"/>
            <p:cNvSpPr>
              <a:spLocks noChangeShapeType="1"/>
            </p:cNvSpPr>
            <p:nvPr/>
          </p:nvSpPr>
          <p:spPr bwMode="auto">
            <a:xfrm flipH="1">
              <a:off x="0" y="2160"/>
              <a:ext cx="5760" cy="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02" name="Oval 30"/>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03" name="Oval 31"/>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30500">
                  <a:solidFill>
                    <a:srgbClr val="000000"/>
                  </a:solidFill>
                  <a:latin typeface="Tahoma" pitchFamily="34" charset="0"/>
                  <a:cs typeface="Tahoma" pitchFamily="34" charset="0"/>
                </a:rPr>
                <a:t>3</a:t>
              </a:r>
            </a:p>
          </p:txBody>
        </p:sp>
      </p:grpSp>
      <p:grpSp>
        <p:nvGrpSpPr>
          <p:cNvPr id="3104" name="Group 32"/>
          <p:cNvGrpSpPr>
            <a:grpSpLocks/>
          </p:cNvGrpSpPr>
          <p:nvPr/>
        </p:nvGrpSpPr>
        <p:grpSpPr bwMode="auto">
          <a:xfrm>
            <a:off x="1524000" y="0"/>
            <a:ext cx="9144000" cy="6858000"/>
            <a:chOff x="0" y="0"/>
            <a:chExt cx="5760" cy="4320"/>
          </a:xfrm>
        </p:grpSpPr>
        <p:sp>
          <p:nvSpPr>
            <p:cNvPr id="3105" name="AutoShape 33"/>
            <p:cNvSpPr>
              <a:spLocks noChangeArrowheads="1"/>
            </p:cNvSpPr>
            <p:nvPr/>
          </p:nvSpPr>
          <p:spPr bwMode="auto">
            <a:xfrm>
              <a:off x="0" y="0"/>
              <a:ext cx="5760" cy="4320"/>
            </a:xfrm>
            <a:prstGeom prst="roundRect">
              <a:avLst>
                <a:gd name="adj" fmla="val 16667"/>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06" name="Line 34"/>
            <p:cNvSpPr>
              <a:spLocks noChangeShapeType="1"/>
            </p:cNvSpPr>
            <p:nvPr/>
          </p:nvSpPr>
          <p:spPr bwMode="auto">
            <a:xfrm>
              <a:off x="2880" y="0"/>
              <a:ext cx="0" cy="432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07" name="Line 35"/>
            <p:cNvSpPr>
              <a:spLocks noChangeShapeType="1"/>
            </p:cNvSpPr>
            <p:nvPr/>
          </p:nvSpPr>
          <p:spPr bwMode="auto">
            <a:xfrm flipH="1">
              <a:off x="0" y="2160"/>
              <a:ext cx="5760" cy="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08" name="Oval 36"/>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09" name="Oval 37"/>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30500">
                  <a:solidFill>
                    <a:srgbClr val="000000"/>
                  </a:solidFill>
                  <a:latin typeface="Tahoma" pitchFamily="34" charset="0"/>
                  <a:cs typeface="Tahoma" pitchFamily="34" charset="0"/>
                </a:rPr>
                <a:t>3</a:t>
              </a:r>
            </a:p>
          </p:txBody>
        </p:sp>
      </p:grpSp>
      <p:grpSp>
        <p:nvGrpSpPr>
          <p:cNvPr id="3110" name="Group 38"/>
          <p:cNvGrpSpPr>
            <a:grpSpLocks/>
          </p:cNvGrpSpPr>
          <p:nvPr/>
        </p:nvGrpSpPr>
        <p:grpSpPr bwMode="auto">
          <a:xfrm>
            <a:off x="1524000" y="0"/>
            <a:ext cx="9144000" cy="6858000"/>
            <a:chOff x="0" y="0"/>
            <a:chExt cx="5760" cy="4320"/>
          </a:xfrm>
        </p:grpSpPr>
        <p:sp>
          <p:nvSpPr>
            <p:cNvPr id="3111" name="AutoShape 39"/>
            <p:cNvSpPr>
              <a:spLocks noChangeArrowheads="1"/>
            </p:cNvSpPr>
            <p:nvPr/>
          </p:nvSpPr>
          <p:spPr bwMode="auto">
            <a:xfrm>
              <a:off x="0" y="0"/>
              <a:ext cx="5760" cy="4320"/>
            </a:xfrm>
            <a:prstGeom prst="roundRect">
              <a:avLst>
                <a:gd name="adj" fmla="val 16667"/>
              </a:avLst>
            </a:prstGeom>
            <a:solidFill>
              <a:srgbClr val="C0C0C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12" name="Line 40"/>
            <p:cNvSpPr>
              <a:spLocks noChangeShapeType="1"/>
            </p:cNvSpPr>
            <p:nvPr/>
          </p:nvSpPr>
          <p:spPr bwMode="auto">
            <a:xfrm>
              <a:off x="2880" y="0"/>
              <a:ext cx="0" cy="432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13" name="Line 41"/>
            <p:cNvSpPr>
              <a:spLocks noChangeShapeType="1"/>
            </p:cNvSpPr>
            <p:nvPr/>
          </p:nvSpPr>
          <p:spPr bwMode="auto">
            <a:xfrm flipH="1">
              <a:off x="0" y="2160"/>
              <a:ext cx="5760" cy="0"/>
            </a:xfrm>
            <a:prstGeom prst="line">
              <a:avLst/>
            </a:prstGeom>
            <a:noFill/>
            <a:ln w="127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14" name="Oval 42"/>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15" name="Oval 43"/>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30500">
                  <a:solidFill>
                    <a:srgbClr val="000000"/>
                  </a:solidFill>
                  <a:latin typeface="Tahoma" pitchFamily="34" charset="0"/>
                  <a:cs typeface="Tahoma" pitchFamily="34" charset="0"/>
                </a:rPr>
                <a:t>4</a:t>
              </a:r>
            </a:p>
          </p:txBody>
        </p:sp>
      </p:grpSp>
      <p:grpSp>
        <p:nvGrpSpPr>
          <p:cNvPr id="3116" name="Group 44"/>
          <p:cNvGrpSpPr>
            <a:grpSpLocks/>
          </p:cNvGrpSpPr>
          <p:nvPr/>
        </p:nvGrpSpPr>
        <p:grpSpPr bwMode="auto">
          <a:xfrm>
            <a:off x="1524000" y="0"/>
            <a:ext cx="9144000" cy="6858000"/>
            <a:chOff x="0" y="0"/>
            <a:chExt cx="5760" cy="4320"/>
          </a:xfrm>
        </p:grpSpPr>
        <p:sp>
          <p:nvSpPr>
            <p:cNvPr id="3117" name="AutoShape 45"/>
            <p:cNvSpPr>
              <a:spLocks noChangeArrowheads="1"/>
            </p:cNvSpPr>
            <p:nvPr/>
          </p:nvSpPr>
          <p:spPr bwMode="auto">
            <a:xfrm>
              <a:off x="0" y="0"/>
              <a:ext cx="5760" cy="4320"/>
            </a:xfrm>
            <a:prstGeom prst="roundRect">
              <a:avLst>
                <a:gd name="adj" fmla="val 16667"/>
              </a:avLst>
            </a:prstGeom>
            <a:solidFill>
              <a:srgbClr val="96969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18" name="Line 46"/>
            <p:cNvSpPr>
              <a:spLocks noChangeShapeType="1"/>
            </p:cNvSpPr>
            <p:nvPr/>
          </p:nvSpPr>
          <p:spPr bwMode="auto">
            <a:xfrm>
              <a:off x="2880" y="0"/>
              <a:ext cx="0" cy="432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19" name="Line 47"/>
            <p:cNvSpPr>
              <a:spLocks noChangeShapeType="1"/>
            </p:cNvSpPr>
            <p:nvPr/>
          </p:nvSpPr>
          <p:spPr bwMode="auto">
            <a:xfrm flipH="1">
              <a:off x="0" y="2160"/>
              <a:ext cx="5760" cy="0"/>
            </a:xfrm>
            <a:prstGeom prst="line">
              <a:avLst/>
            </a:prstGeom>
            <a:noFill/>
            <a:ln w="12700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20" name="Oval 48"/>
            <p:cNvSpPr>
              <a:spLocks noChangeArrowheads="1"/>
            </p:cNvSpPr>
            <p:nvPr/>
          </p:nvSpPr>
          <p:spPr bwMode="auto">
            <a:xfrm>
              <a:off x="1008" y="289"/>
              <a:ext cx="3743" cy="3743"/>
            </a:xfrm>
            <a:prstGeom prst="ellipse">
              <a:avLst/>
            </a:prstGeom>
            <a:noFill/>
            <a:ln w="3810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21" name="Oval 49"/>
            <p:cNvSpPr>
              <a:spLocks noChangeArrowheads="1"/>
            </p:cNvSpPr>
            <p:nvPr/>
          </p:nvSpPr>
          <p:spPr bwMode="auto">
            <a:xfrm>
              <a:off x="1440" y="720"/>
              <a:ext cx="2879" cy="2879"/>
            </a:xfrm>
            <a:prstGeom prst="ellipse">
              <a:avLst/>
            </a:prstGeom>
            <a:noFill/>
            <a:ln w="317500">
              <a:solidFill>
                <a:srgbClr val="EAEAE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30500">
                  <a:solidFill>
                    <a:srgbClr val="000000"/>
                  </a:solidFill>
                  <a:latin typeface="Tahoma" pitchFamily="34" charset="0"/>
                  <a:cs typeface="Tahoma" pitchFamily="34" charset="0"/>
                </a:rPr>
                <a:t>4</a:t>
              </a:r>
            </a:p>
          </p:txBody>
        </p:sp>
      </p:grpSp>
      <p:sp>
        <p:nvSpPr>
          <p:cNvPr id="3122" name="Line 50"/>
          <p:cNvSpPr>
            <a:spLocks noChangeShapeType="1"/>
          </p:cNvSpPr>
          <p:nvPr/>
        </p:nvSpPr>
        <p:spPr bwMode="auto">
          <a:xfrm>
            <a:off x="4953000" y="-457200"/>
            <a:ext cx="0" cy="7315200"/>
          </a:xfrm>
          <a:prstGeom prst="line">
            <a:avLst/>
          </a:prstGeom>
          <a:noFill/>
          <a:ln w="9525">
            <a:solidFill>
              <a:srgbClr val="B2B2B2"/>
            </a:solidFill>
            <a:round/>
            <a:headEnd type="oval"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23" name="Line 51"/>
          <p:cNvSpPr>
            <a:spLocks noChangeShapeType="1"/>
          </p:cNvSpPr>
          <p:nvPr/>
        </p:nvSpPr>
        <p:spPr bwMode="auto">
          <a:xfrm>
            <a:off x="7315200" y="-457200"/>
            <a:ext cx="0" cy="7315200"/>
          </a:xfrm>
          <a:prstGeom prst="line">
            <a:avLst/>
          </a:prstGeom>
          <a:noFill/>
          <a:ln w="9525">
            <a:solidFill>
              <a:srgbClr val="B2B2B2"/>
            </a:solidFill>
            <a:round/>
            <a:headEnd type="oval"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24" name="Line 52"/>
          <p:cNvSpPr>
            <a:spLocks noChangeShapeType="1"/>
          </p:cNvSpPr>
          <p:nvPr/>
        </p:nvSpPr>
        <p:spPr bwMode="auto">
          <a:xfrm>
            <a:off x="2286000" y="-457200"/>
            <a:ext cx="0" cy="7315200"/>
          </a:xfrm>
          <a:prstGeom prst="line">
            <a:avLst/>
          </a:prstGeom>
          <a:noFill/>
          <a:ln w="9525">
            <a:solidFill>
              <a:srgbClr val="B2B2B2"/>
            </a:solidFill>
            <a:round/>
            <a:headEnd type="oval"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25" name="Line 53"/>
          <p:cNvSpPr>
            <a:spLocks noChangeShapeType="1"/>
          </p:cNvSpPr>
          <p:nvPr/>
        </p:nvSpPr>
        <p:spPr bwMode="auto">
          <a:xfrm>
            <a:off x="10210800" y="-457200"/>
            <a:ext cx="0" cy="7315200"/>
          </a:xfrm>
          <a:prstGeom prst="line">
            <a:avLst/>
          </a:prstGeom>
          <a:noFill/>
          <a:ln w="9525">
            <a:solidFill>
              <a:srgbClr val="B2B2B2"/>
            </a:solidFill>
            <a:round/>
            <a:headEnd type="oval"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3126" name="Line 54"/>
          <p:cNvSpPr>
            <a:spLocks noChangeShapeType="1"/>
          </p:cNvSpPr>
          <p:nvPr/>
        </p:nvSpPr>
        <p:spPr bwMode="auto">
          <a:xfrm>
            <a:off x="3449638" y="-457200"/>
            <a:ext cx="0" cy="7315200"/>
          </a:xfrm>
          <a:prstGeom prst="line">
            <a:avLst/>
          </a:prstGeom>
          <a:noFill/>
          <a:ln w="9525">
            <a:solidFill>
              <a:srgbClr val="B2B2B2"/>
            </a:solidFill>
            <a:round/>
            <a:headEnd type="oval" w="lg"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pic>
        <p:nvPicPr>
          <p:cNvPr id="3130" name="TV T298.wav">
            <a:hlinkClick r:id="" action="ppaction://media"/>
          </p:cNvPr>
          <p:cNvPicPr>
            <a:picLocks noRot="1" noChangeAspect="1" noChangeArrowheads="1"/>
          </p:cNvPicPr>
          <p:nvPr>
            <a:audioFile r:link="rId2"/>
            <p:extLst>
              <p:ext uri="{DAA4B4D4-6D71-4841-9C94-3DE7FCFB9230}">
                <p14:media xmlns:p14="http://schemas.microsoft.com/office/powerpoint/2010/main" r:embed="rId1"/>
              </p:ext>
            </p:extLst>
          </p:nvPr>
        </p:nvPicPr>
        <p:blipFill>
          <a:blip r:embed="rId5">
            <a:extLst>
              <a:ext uri="{28A0092B-C50C-407E-A947-70E740481C1C}">
                <a14:useLocalDpi xmlns:a14="http://schemas.microsoft.com/office/drawing/2010/main" val="0"/>
              </a:ext>
            </a:extLst>
          </a:blip>
          <a:srcRect/>
          <a:stretch>
            <a:fillRect/>
          </a:stretch>
        </p:blipFill>
        <p:spPr bwMode="auto">
          <a:xfrm>
            <a:off x="5943600" y="6858000"/>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837274"/>
      </p:ext>
    </p:extLst>
  </p:cSld>
  <p:clrMapOvr>
    <a:masterClrMapping/>
  </p:clrMapOvr>
  <p:transition advClick="0" advTm="7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3130"/>
                                        </p:tgtEl>
                                      </p:cBhvr>
                                    </p:cmd>
                                  </p:childTnLst>
                                </p:cTn>
                              </p:par>
                              <p:par>
                                <p:cTn id="7" presetID="35" presetClass="path" presetSubtype="0" accel="50000" decel="50000" fill="hold" grpId="0" nodeType="withEffect">
                                  <p:stCondLst>
                                    <p:cond delay="0"/>
                                  </p:stCondLst>
                                  <p:childTnLst>
                                    <p:animMotion origin="layout" path="M 5.55112E-17 5.82524E-7 L -0.20833 5.82524E-7 " pathEditMode="relative" rAng="0" ptsTypes="AA">
                                      <p:cBhvr>
                                        <p:cTn id="8" dur="6000" fill="hold"/>
                                        <p:tgtEl>
                                          <p:spTgt spid="3122"/>
                                        </p:tgtEl>
                                        <p:attrNameLst>
                                          <p:attrName>ppt_x</p:attrName>
                                          <p:attrName>ppt_y</p:attrName>
                                        </p:attrNameLst>
                                      </p:cBhvr>
                                      <p:rCtr x="-10417" y="0"/>
                                    </p:animMotion>
                                  </p:childTnLst>
                                </p:cTn>
                              </p:par>
                              <p:par>
                                <p:cTn id="9" presetID="63" presetClass="path" presetSubtype="0" accel="50000" decel="50000" fill="hold" grpId="1" nodeType="withEffect">
                                  <p:stCondLst>
                                    <p:cond delay="6000"/>
                                  </p:stCondLst>
                                  <p:childTnLst>
                                    <p:animMotion origin="layout" path="M -0.20833 3.33333E-6 L -0.04167 3.33333E-6 " pathEditMode="relative" rAng="0" ptsTypes="AA">
                                      <p:cBhvr>
                                        <p:cTn id="10" dur="700" fill="hold"/>
                                        <p:tgtEl>
                                          <p:spTgt spid="3122"/>
                                        </p:tgtEl>
                                        <p:attrNameLst>
                                          <p:attrName>ppt_x</p:attrName>
                                          <p:attrName>ppt_y</p:attrName>
                                        </p:attrNameLst>
                                      </p:cBhvr>
                                      <p:rCtr x="8333" y="0"/>
                                    </p:animMotion>
                                  </p:childTnLst>
                                </p:cTn>
                              </p:par>
                              <p:par>
                                <p:cTn id="11" presetID="35" presetClass="path" presetSubtype="0" accel="50000" decel="50000" fill="hold" grpId="0" nodeType="withEffect">
                                  <p:stCondLst>
                                    <p:cond delay="0"/>
                                  </p:stCondLst>
                                  <p:childTnLst>
                                    <p:animMotion origin="layout" path="M 0.025 5.82524E-7 L 0.13334 5.82524E-7 " pathEditMode="relative" rAng="0" ptsTypes="AA">
                                      <p:cBhvr>
                                        <p:cTn id="12" dur="4900" fill="hold"/>
                                        <p:tgtEl>
                                          <p:spTgt spid="3123"/>
                                        </p:tgtEl>
                                        <p:attrNameLst>
                                          <p:attrName>ppt_x</p:attrName>
                                          <p:attrName>ppt_y</p:attrName>
                                        </p:attrNameLst>
                                      </p:cBhvr>
                                      <p:rCtr x="5417" y="0"/>
                                    </p:animMotion>
                                  </p:childTnLst>
                                </p:cTn>
                              </p:par>
                              <p:par>
                                <p:cTn id="13" presetID="63" presetClass="path" presetSubtype="0" accel="50000" decel="50000" fill="hold" grpId="1" nodeType="withEffect">
                                  <p:stCondLst>
                                    <p:cond delay="4900"/>
                                  </p:stCondLst>
                                  <p:childTnLst>
                                    <p:animMotion origin="layout" path="M 0.13334 5.82524E-7 L -0.35833 5.82524E-7 " pathEditMode="relative" rAng="0" ptsTypes="AA">
                                      <p:cBhvr>
                                        <p:cTn id="14" dur="1800" fill="hold"/>
                                        <p:tgtEl>
                                          <p:spTgt spid="3123"/>
                                        </p:tgtEl>
                                        <p:attrNameLst>
                                          <p:attrName>ppt_x</p:attrName>
                                          <p:attrName>ppt_y</p:attrName>
                                        </p:attrNameLst>
                                      </p:cBhvr>
                                      <p:rCtr x="-24583" y="0"/>
                                    </p:animMotion>
                                  </p:childTnLst>
                                </p:cTn>
                              </p:par>
                              <p:par>
                                <p:cTn id="15" presetID="35" presetClass="path" presetSubtype="0" accel="50000" decel="50000" fill="hold" grpId="0" nodeType="withEffect">
                                  <p:stCondLst>
                                    <p:cond delay="0"/>
                                  </p:stCondLst>
                                  <p:childTnLst>
                                    <p:animMotion origin="layout" path="M -3.33333E-6 3.33333E-6 L -0.04166 3.33333E-6 " pathEditMode="relative" rAng="0" ptsTypes="AA">
                                      <p:cBhvr>
                                        <p:cTn id="16" dur="1000" fill="hold"/>
                                        <p:tgtEl>
                                          <p:spTgt spid="3124"/>
                                        </p:tgtEl>
                                        <p:attrNameLst>
                                          <p:attrName>ppt_x</p:attrName>
                                          <p:attrName>ppt_y</p:attrName>
                                        </p:attrNameLst>
                                      </p:cBhvr>
                                      <p:rCtr x="-2083" y="0"/>
                                    </p:animMotion>
                                  </p:childTnLst>
                                </p:cTn>
                              </p:par>
                              <p:par>
                                <p:cTn id="17" presetID="63" presetClass="path" presetSubtype="0" accel="50000" decel="50000" fill="hold" grpId="1" nodeType="withEffect">
                                  <p:stCondLst>
                                    <p:cond delay="1000"/>
                                  </p:stCondLst>
                                  <p:childTnLst>
                                    <p:animMotion origin="layout" path="M -0.04166 3.33333E-6 L 0.73334 3.33333E-6 " pathEditMode="relative" rAng="0" ptsTypes="AA">
                                      <p:cBhvr>
                                        <p:cTn id="18" dur="5700" fill="hold"/>
                                        <p:tgtEl>
                                          <p:spTgt spid="3124"/>
                                        </p:tgtEl>
                                        <p:attrNameLst>
                                          <p:attrName>ppt_x</p:attrName>
                                          <p:attrName>ppt_y</p:attrName>
                                        </p:attrNameLst>
                                      </p:cBhvr>
                                      <p:rCtr x="38750" y="0"/>
                                    </p:animMotion>
                                  </p:childTnLst>
                                </p:cTn>
                              </p:par>
                              <p:par>
                                <p:cTn id="19" presetID="35" presetClass="path" presetSubtype="0" accel="50000" decel="50000" fill="hold" grpId="0" nodeType="withEffect">
                                  <p:stCondLst>
                                    <p:cond delay="0"/>
                                  </p:stCondLst>
                                  <p:childTnLst>
                                    <p:animMotion origin="layout" path="M 0.0 3.33333E-6 L -0.53333 3.33333E-6 " pathEditMode="relative" rAng="0" ptsTypes="AA">
                                      <p:cBhvr>
                                        <p:cTn id="20" dur="3600" fill="hold"/>
                                        <p:tgtEl>
                                          <p:spTgt spid="3125"/>
                                        </p:tgtEl>
                                        <p:attrNameLst>
                                          <p:attrName>ppt_x</p:attrName>
                                          <p:attrName>ppt_y</p:attrName>
                                        </p:attrNameLst>
                                      </p:cBhvr>
                                      <p:rCtr x="-26667" y="0"/>
                                    </p:animMotion>
                                  </p:childTnLst>
                                </p:cTn>
                              </p:par>
                              <p:par>
                                <p:cTn id="21" presetID="63" presetClass="path" presetSubtype="0" accel="50000" decel="50000" fill="hold" grpId="1" nodeType="withEffect">
                                  <p:stCondLst>
                                    <p:cond delay="3600"/>
                                  </p:stCondLst>
                                  <p:childTnLst>
                                    <p:animMotion origin="layout" path="M -0.53333 3.33333E-6 L -0.20833 3.33333E-6 " pathEditMode="relative" rAng="0" ptsTypes="AA">
                                      <p:cBhvr>
                                        <p:cTn id="22" dur="3100" fill="hold"/>
                                        <p:tgtEl>
                                          <p:spTgt spid="3125"/>
                                        </p:tgtEl>
                                        <p:attrNameLst>
                                          <p:attrName>ppt_x</p:attrName>
                                          <p:attrName>ppt_y</p:attrName>
                                        </p:attrNameLst>
                                      </p:cBhvr>
                                      <p:rCtr x="16250" y="0"/>
                                    </p:animMotion>
                                  </p:childTnLst>
                                </p:cTn>
                              </p:par>
                              <p:par>
                                <p:cTn id="23" presetID="35" presetClass="path" presetSubtype="0" accel="50000" decel="50000" fill="hold" grpId="0" nodeType="withEffect">
                                  <p:stCondLst>
                                    <p:cond delay="0"/>
                                  </p:stCondLst>
                                  <p:childTnLst>
                                    <p:animMotion origin="layout" path="M -2.77778E-7 3.33333E-6 L 0.66441 3.33333E-6 " pathEditMode="relative" rAng="0" ptsTypes="AA">
                                      <p:cBhvr>
                                        <p:cTn id="24" dur="2500" fill="hold"/>
                                        <p:tgtEl>
                                          <p:spTgt spid="3126"/>
                                        </p:tgtEl>
                                        <p:attrNameLst>
                                          <p:attrName>ppt_x</p:attrName>
                                          <p:attrName>ppt_y</p:attrName>
                                        </p:attrNameLst>
                                      </p:cBhvr>
                                      <p:rCtr x="33212" y="0"/>
                                    </p:animMotion>
                                  </p:childTnLst>
                                </p:cTn>
                              </p:par>
                              <p:par>
                                <p:cTn id="25" presetID="63" presetClass="path" presetSubtype="0" accel="50000" decel="50000" fill="hold" grpId="1" nodeType="withEffect">
                                  <p:stCondLst>
                                    <p:cond delay="2500"/>
                                  </p:stCondLst>
                                  <p:childTnLst>
                                    <p:animMotion origin="layout" path="M 0.66441 3.33333E-6 L 0.44774 3.33333E-6 " pathEditMode="relative" rAng="0" ptsTypes="AA">
                                      <p:cBhvr>
                                        <p:cTn id="26" dur="4200" fill="hold"/>
                                        <p:tgtEl>
                                          <p:spTgt spid="3126"/>
                                        </p:tgtEl>
                                        <p:attrNameLst>
                                          <p:attrName>ppt_x</p:attrName>
                                          <p:attrName>ppt_y</p:attrName>
                                        </p:attrNameLst>
                                      </p:cBhvr>
                                      <p:rCtr x="-10833" y="0"/>
                                    </p:animMotion>
                                  </p:childTnLst>
                                </p:cTn>
                              </p:par>
                              <p:par>
                                <p:cTn id="27" presetID="21" presetClass="exit" presetSubtype="1" fill="hold" nodeType="withEffect">
                                  <p:stCondLst>
                                    <p:cond delay="0"/>
                                  </p:stCondLst>
                                  <p:childTnLst>
                                    <p:animEffect transition="out" filter="wheel(1)">
                                      <p:cBhvr>
                                        <p:cTn id="28" dur="1700"/>
                                        <p:tgtEl>
                                          <p:spTgt spid="3116"/>
                                        </p:tgtEl>
                                      </p:cBhvr>
                                    </p:animEffect>
                                    <p:set>
                                      <p:cBhvr>
                                        <p:cTn id="29" dur="1" fill="hold">
                                          <p:stCondLst>
                                            <p:cond delay="1699"/>
                                          </p:stCondLst>
                                        </p:cTn>
                                        <p:tgtEl>
                                          <p:spTgt spid="3116"/>
                                        </p:tgtEl>
                                        <p:attrNameLst>
                                          <p:attrName>style.visibility</p:attrName>
                                        </p:attrNameLst>
                                      </p:cBhvr>
                                      <p:to>
                                        <p:strVal val="hidden"/>
                                      </p:to>
                                    </p:set>
                                  </p:childTnLst>
                                </p:cTn>
                              </p:par>
                              <p:par>
                                <p:cTn id="30" presetID="1" presetClass="exit" presetSubtype="0" fill="hold" nodeType="withEffect">
                                  <p:stCondLst>
                                    <p:cond delay="1700"/>
                                  </p:stCondLst>
                                  <p:childTnLst>
                                    <p:set>
                                      <p:cBhvr>
                                        <p:cTn id="31" dur="1" fill="hold">
                                          <p:stCondLst>
                                            <p:cond delay="0"/>
                                          </p:stCondLst>
                                        </p:cTn>
                                        <p:tgtEl>
                                          <p:spTgt spid="3110"/>
                                        </p:tgtEl>
                                        <p:attrNameLst>
                                          <p:attrName>style.visibility</p:attrName>
                                        </p:attrNameLst>
                                      </p:cBhvr>
                                      <p:to>
                                        <p:strVal val="hidden"/>
                                      </p:to>
                                    </p:set>
                                  </p:childTnLst>
                                </p:cTn>
                              </p:par>
                              <p:par>
                                <p:cTn id="32" presetID="21" presetClass="exit" presetSubtype="1" fill="hold" nodeType="withEffect">
                                  <p:stCondLst>
                                    <p:cond delay="1700"/>
                                  </p:stCondLst>
                                  <p:childTnLst>
                                    <p:animEffect transition="out" filter="wheel(1)">
                                      <p:cBhvr>
                                        <p:cTn id="33" dur="1800"/>
                                        <p:tgtEl>
                                          <p:spTgt spid="3104"/>
                                        </p:tgtEl>
                                      </p:cBhvr>
                                    </p:animEffect>
                                    <p:set>
                                      <p:cBhvr>
                                        <p:cTn id="34" dur="1" fill="hold">
                                          <p:stCondLst>
                                            <p:cond delay="1799"/>
                                          </p:stCondLst>
                                        </p:cTn>
                                        <p:tgtEl>
                                          <p:spTgt spid="3104"/>
                                        </p:tgtEl>
                                        <p:attrNameLst>
                                          <p:attrName>style.visibility</p:attrName>
                                        </p:attrNameLst>
                                      </p:cBhvr>
                                      <p:to>
                                        <p:strVal val="hidden"/>
                                      </p:to>
                                    </p:set>
                                  </p:childTnLst>
                                </p:cTn>
                              </p:par>
                              <p:par>
                                <p:cTn id="35" presetID="1" presetClass="exit" presetSubtype="0" fill="hold" nodeType="withEffect">
                                  <p:stCondLst>
                                    <p:cond delay="3500"/>
                                  </p:stCondLst>
                                  <p:childTnLst>
                                    <p:set>
                                      <p:cBhvr>
                                        <p:cTn id="36" dur="1" fill="hold">
                                          <p:stCondLst>
                                            <p:cond delay="0"/>
                                          </p:stCondLst>
                                        </p:cTn>
                                        <p:tgtEl>
                                          <p:spTgt spid="3098"/>
                                        </p:tgtEl>
                                        <p:attrNameLst>
                                          <p:attrName>style.visibility</p:attrName>
                                        </p:attrNameLst>
                                      </p:cBhvr>
                                      <p:to>
                                        <p:strVal val="hidden"/>
                                      </p:to>
                                    </p:set>
                                  </p:childTnLst>
                                </p:cTn>
                              </p:par>
                              <p:par>
                                <p:cTn id="37" presetID="21" presetClass="exit" presetSubtype="1" fill="hold" nodeType="withEffect">
                                  <p:stCondLst>
                                    <p:cond delay="3500"/>
                                  </p:stCondLst>
                                  <p:childTnLst>
                                    <p:animEffect transition="out" filter="wheel(1)">
                                      <p:cBhvr>
                                        <p:cTn id="38" dur="1800"/>
                                        <p:tgtEl>
                                          <p:spTgt spid="3092"/>
                                        </p:tgtEl>
                                      </p:cBhvr>
                                    </p:animEffect>
                                    <p:set>
                                      <p:cBhvr>
                                        <p:cTn id="39" dur="1" fill="hold">
                                          <p:stCondLst>
                                            <p:cond delay="1799"/>
                                          </p:stCondLst>
                                        </p:cTn>
                                        <p:tgtEl>
                                          <p:spTgt spid="3092"/>
                                        </p:tgtEl>
                                        <p:attrNameLst>
                                          <p:attrName>style.visibility</p:attrName>
                                        </p:attrNameLst>
                                      </p:cBhvr>
                                      <p:to>
                                        <p:strVal val="hidden"/>
                                      </p:to>
                                    </p:set>
                                  </p:childTnLst>
                                </p:cTn>
                              </p:par>
                              <p:par>
                                <p:cTn id="40" presetID="1" presetClass="exit" presetSubtype="0" fill="hold" nodeType="withEffect">
                                  <p:stCondLst>
                                    <p:cond delay="5300"/>
                                  </p:stCondLst>
                                  <p:childTnLst>
                                    <p:set>
                                      <p:cBhvr>
                                        <p:cTn id="41" dur="1" fill="hold">
                                          <p:stCondLst>
                                            <p:cond delay="0"/>
                                          </p:stCondLst>
                                        </p:cTn>
                                        <p:tgtEl>
                                          <p:spTgt spid="3086"/>
                                        </p:tgtEl>
                                        <p:attrNameLst>
                                          <p:attrName>style.visibility</p:attrName>
                                        </p:attrNameLst>
                                      </p:cBhvr>
                                      <p:to>
                                        <p:strVal val="hidden"/>
                                      </p:to>
                                    </p:set>
                                  </p:childTnLst>
                                </p:cTn>
                              </p:par>
                              <p:par>
                                <p:cTn id="42" presetID="21" presetClass="exit" presetSubtype="1" fill="hold" nodeType="withEffect">
                                  <p:stCondLst>
                                    <p:cond delay="5300"/>
                                  </p:stCondLst>
                                  <p:childTnLst>
                                    <p:animEffect transition="out" filter="wheel(1)">
                                      <p:cBhvr>
                                        <p:cTn id="43" dur="1400"/>
                                        <p:tgtEl>
                                          <p:spTgt spid="3080"/>
                                        </p:tgtEl>
                                      </p:cBhvr>
                                    </p:animEffect>
                                    <p:set>
                                      <p:cBhvr>
                                        <p:cTn id="44" dur="1" fill="hold">
                                          <p:stCondLst>
                                            <p:cond delay="1399"/>
                                          </p:stCondLst>
                                        </p:cTn>
                                        <p:tgtEl>
                                          <p:spTgt spid="30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numSld="2">
                <p:cTn id="45" fill="hold" display="0">
                  <p:stCondLst>
                    <p:cond delay="indefinite"/>
                  </p:stCondLst>
                  <p:endCondLst>
                    <p:cond evt="onPrev" delay="0">
                      <p:tgtEl>
                        <p:sldTgt/>
                      </p:tgtEl>
                    </p:cond>
                    <p:cond evt="onStopAudio" delay="0">
                      <p:tgtEl>
                        <p:sldTgt/>
                      </p:tgtEl>
                    </p:cond>
                  </p:endCondLst>
                </p:cTn>
                <p:tgtEl>
                  <p:spTgt spid="3130"/>
                </p:tgtEl>
              </p:cMediaNode>
            </p:audio>
          </p:childTnLst>
        </p:cTn>
      </p:par>
    </p:tnLst>
    <p:bldLst>
      <p:bldP spid="3122" grpId="0" animBg="1"/>
      <p:bldP spid="3122" grpId="1" animBg="1"/>
      <p:bldP spid="3123" grpId="0" animBg="1"/>
      <p:bldP spid="3123" grpId="1" animBg="1"/>
      <p:bldP spid="3124" grpId="0" animBg="1"/>
      <p:bldP spid="3124" grpId="1" animBg="1"/>
      <p:bldP spid="3125" grpId="0" animBg="1"/>
      <p:bldP spid="3125" grpId="1" animBg="1"/>
      <p:bldP spid="3126" grpId="0" animBg="1"/>
      <p:bldP spid="3126"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icture 110"/>
          <p:cNvPicPr>
            <a:picLocks/>
          </p:cNvPicPr>
          <p:nvPr/>
        </p:nvPicPr>
        <p:blipFill>
          <a:blip r:embed="rId6">
            <a:extLst>
              <a:ext uri="{28A0092B-C50C-407E-A947-70E740481C1C}">
                <a14:useLocalDpi xmlns:a14="http://schemas.microsoft.com/office/drawing/2010/main" val="0"/>
              </a:ext>
            </a:extLst>
          </a:blip>
          <a:stretch>
            <a:fillRect/>
          </a:stretch>
        </p:blipFill>
        <p:spPr>
          <a:xfrm>
            <a:off x="826572" y="1391683"/>
            <a:ext cx="7598664" cy="4187952"/>
          </a:xfrm>
          <a:prstGeom prst="rect">
            <a:avLst/>
          </a:prstGeom>
        </p:spPr>
      </p:pic>
      <p:sp>
        <p:nvSpPr>
          <p:cNvPr id="438274" name="Oval 2"/>
          <p:cNvSpPr>
            <a:spLocks noChangeArrowheads="1"/>
          </p:cNvSpPr>
          <p:nvPr/>
        </p:nvSpPr>
        <p:spPr bwMode="auto">
          <a:xfrm>
            <a:off x="10061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275" name="Rectangle 3" descr="Small grid">
            <a:hlinkClick r:id="" action="ppaction://macro?name=Score_1"/>
          </p:cNvPr>
          <p:cNvSpPr>
            <a:spLocks noChangeAspect="1" noChangeArrowheads="1"/>
          </p:cNvSpPr>
          <p:nvPr/>
        </p:nvSpPr>
        <p:spPr bwMode="auto">
          <a:xfrm>
            <a:off x="3711575" y="15144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6" name="Rectangle 4" descr="Small grid">
            <a:hlinkClick r:id="" action="ppaction://macro?name=Score_2"/>
          </p:cNvPr>
          <p:cNvSpPr>
            <a:spLocks noChangeAspect="1" noChangeArrowheads="1"/>
          </p:cNvSpPr>
          <p:nvPr/>
        </p:nvSpPr>
        <p:spPr bwMode="auto">
          <a:xfrm>
            <a:off x="3711575" y="25495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7" name="Rectangle 5" descr="Small grid">
            <a:hlinkClick r:id="" action="ppaction://macro?name=Score_3"/>
          </p:cNvPr>
          <p:cNvSpPr>
            <a:spLocks noChangeAspect="1" noChangeArrowheads="1"/>
          </p:cNvSpPr>
          <p:nvPr/>
        </p:nvSpPr>
        <p:spPr bwMode="auto">
          <a:xfrm>
            <a:off x="3711575" y="35782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8" name="Rectangle 6" descr="Small grid">
            <a:hlinkClick r:id="" action="ppaction://macro?name=Score_4"/>
          </p:cNvPr>
          <p:cNvSpPr>
            <a:spLocks noChangeAspect="1" noChangeArrowheads="1"/>
          </p:cNvSpPr>
          <p:nvPr/>
        </p:nvSpPr>
        <p:spPr bwMode="auto">
          <a:xfrm>
            <a:off x="3711575" y="4616450"/>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9" name="Rectangle 7" descr="Small grid">
            <a:hlinkClick r:id="" action="ppaction://macro?name=Score_5"/>
          </p:cNvPr>
          <p:cNvSpPr>
            <a:spLocks noChangeArrowheads="1"/>
          </p:cNvSpPr>
          <p:nvPr/>
        </p:nvSpPr>
        <p:spPr bwMode="auto">
          <a:xfrm>
            <a:off x="7483475" y="15144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0" name="Rectangle 8" descr="Small grid">
            <a:hlinkClick r:id="" action="ppaction://macro?name=Score_6"/>
          </p:cNvPr>
          <p:cNvSpPr>
            <a:spLocks noChangeAspect="1" noChangeArrowheads="1"/>
          </p:cNvSpPr>
          <p:nvPr/>
        </p:nvSpPr>
        <p:spPr bwMode="auto">
          <a:xfrm>
            <a:off x="7483475" y="25495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1" name="Rectangle 9" descr="Small grid">
            <a:hlinkClick r:id="" action="ppaction://macro?name=Score_7"/>
          </p:cNvPr>
          <p:cNvSpPr>
            <a:spLocks noChangeAspect="1" noChangeArrowheads="1"/>
          </p:cNvSpPr>
          <p:nvPr/>
        </p:nvSpPr>
        <p:spPr bwMode="auto">
          <a:xfrm>
            <a:off x="7483475" y="35782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2" name="Rectangle 10" descr="Small grid">
            <a:hlinkClick r:id="" action="ppaction://macro?name=Score_8"/>
          </p:cNvPr>
          <p:cNvSpPr>
            <a:spLocks noChangeAspect="1" noChangeArrowheads="1"/>
          </p:cNvSpPr>
          <p:nvPr/>
        </p:nvSpPr>
        <p:spPr bwMode="auto">
          <a:xfrm>
            <a:off x="7483475" y="4616450"/>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3" name="WordArt 11"/>
          <p:cNvSpPr>
            <a:spLocks noChangeArrowheads="1" noChangeShapeType="1" noTextEdit="1"/>
          </p:cNvSpPr>
          <p:nvPr/>
        </p:nvSpPr>
        <p:spPr bwMode="auto">
          <a:xfrm>
            <a:off x="9137651"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4" name="WordArt 12"/>
          <p:cNvSpPr>
            <a:spLocks noChangeArrowheads="1" noChangeShapeType="1" noTextEdit="1"/>
          </p:cNvSpPr>
          <p:nvPr/>
        </p:nvSpPr>
        <p:spPr bwMode="auto">
          <a:xfrm>
            <a:off x="9610726"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5" name="WordArt 13"/>
          <p:cNvSpPr>
            <a:spLocks noChangeArrowheads="1" noChangeShapeType="1" noTextEdit="1"/>
          </p:cNvSpPr>
          <p:nvPr/>
        </p:nvSpPr>
        <p:spPr bwMode="auto">
          <a:xfrm>
            <a:off x="10085388" y="171451"/>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6" name="WordArt 14"/>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7" name="WordArt 15"/>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8" name="WordArt 16"/>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a:ln w="25400">
                  <a:solidFill>
                    <a:srgbClr val="000000"/>
                  </a:solidFill>
                  <a:miter lim="800000"/>
                  <a:headEnd/>
                  <a:tailEnd/>
                </a:ln>
                <a:solidFill>
                  <a:srgbClr val="FF0000">
                    <a:alpha val="34000"/>
                  </a:srgbClr>
                </a:solidFill>
                <a:latin typeface="Arial Black"/>
              </a:rPr>
              <a:t>X</a:t>
            </a:r>
          </a:p>
        </p:txBody>
      </p:sp>
      <p:sp>
        <p:nvSpPr>
          <p:cNvPr id="438289" name="Rectangle 17" descr="Small grid"/>
          <p:cNvSpPr>
            <a:spLocks noChangeArrowheads="1"/>
          </p:cNvSpPr>
          <p:nvPr/>
        </p:nvSpPr>
        <p:spPr bwMode="auto">
          <a:xfrm>
            <a:off x="955674" y="15144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Old Testament </a:t>
            </a:r>
          </a:p>
          <a:p>
            <a:pPr algn="ctr" fontAlgn="base">
              <a:spcBef>
                <a:spcPct val="0"/>
              </a:spcBef>
              <a:spcAft>
                <a:spcPct val="0"/>
              </a:spcAft>
            </a:pPr>
            <a:r>
              <a:rPr lang="en-US" altLang="en-US" sz="2800" dirty="0">
                <a:solidFill>
                  <a:srgbClr val="FFFFFF"/>
                </a:solidFill>
                <a:latin typeface="Impact" pitchFamily="34" charset="0"/>
              </a:rPr>
              <a:t>Reading</a:t>
            </a:r>
          </a:p>
        </p:txBody>
      </p:sp>
      <p:sp>
        <p:nvSpPr>
          <p:cNvPr id="438290" name="Rectangle 18" descr="Small grid"/>
          <p:cNvSpPr>
            <a:spLocks noChangeAspect="1" noChangeArrowheads="1"/>
          </p:cNvSpPr>
          <p:nvPr/>
        </p:nvSpPr>
        <p:spPr bwMode="auto">
          <a:xfrm>
            <a:off x="955674" y="25495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Responsorial </a:t>
            </a:r>
          </a:p>
          <a:p>
            <a:pPr algn="ctr" fontAlgn="base">
              <a:spcBef>
                <a:spcPct val="0"/>
              </a:spcBef>
              <a:spcAft>
                <a:spcPct val="0"/>
              </a:spcAft>
            </a:pPr>
            <a:r>
              <a:rPr lang="en-US" altLang="en-US" sz="2800" dirty="0">
                <a:solidFill>
                  <a:srgbClr val="FFFFFF"/>
                </a:solidFill>
                <a:latin typeface="Impact" pitchFamily="34" charset="0"/>
              </a:rPr>
              <a:t>Psalm</a:t>
            </a:r>
          </a:p>
        </p:txBody>
      </p:sp>
      <p:sp>
        <p:nvSpPr>
          <p:cNvPr id="438291" name="Rectangle 19" descr="Small grid"/>
          <p:cNvSpPr>
            <a:spLocks noChangeAspect="1" noChangeArrowheads="1"/>
          </p:cNvSpPr>
          <p:nvPr/>
        </p:nvSpPr>
        <p:spPr bwMode="auto">
          <a:xfrm>
            <a:off x="955674" y="35782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New Testament</a:t>
            </a:r>
          </a:p>
          <a:p>
            <a:pPr algn="ctr" fontAlgn="base">
              <a:spcBef>
                <a:spcPct val="0"/>
              </a:spcBef>
              <a:spcAft>
                <a:spcPct val="0"/>
              </a:spcAft>
            </a:pPr>
            <a:r>
              <a:rPr lang="en-US" altLang="en-US" sz="2800" dirty="0">
                <a:solidFill>
                  <a:srgbClr val="FFFFFF"/>
                </a:solidFill>
                <a:latin typeface="Impact" pitchFamily="34" charset="0"/>
              </a:rPr>
              <a:t> Reading</a:t>
            </a:r>
          </a:p>
        </p:txBody>
      </p:sp>
      <p:sp>
        <p:nvSpPr>
          <p:cNvPr id="438292" name="Rectangle 20" descr="Small grid"/>
          <p:cNvSpPr>
            <a:spLocks noChangeAspect="1" noChangeArrowheads="1"/>
          </p:cNvSpPr>
          <p:nvPr/>
        </p:nvSpPr>
        <p:spPr bwMode="auto">
          <a:xfrm>
            <a:off x="955674" y="4616450"/>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Gospel Acclamation</a:t>
            </a:r>
          </a:p>
          <a:p>
            <a:pPr algn="ctr" fontAlgn="base">
              <a:spcBef>
                <a:spcPct val="0"/>
              </a:spcBef>
              <a:spcAft>
                <a:spcPct val="0"/>
              </a:spcAft>
            </a:pPr>
            <a:r>
              <a:rPr lang="en-US" altLang="en-US" sz="2800" dirty="0">
                <a:solidFill>
                  <a:srgbClr val="FFFFFF"/>
                </a:solidFill>
                <a:latin typeface="Impact" pitchFamily="34" charset="0"/>
              </a:rPr>
              <a:t> (Alleluia)</a:t>
            </a:r>
          </a:p>
        </p:txBody>
      </p:sp>
      <p:sp>
        <p:nvSpPr>
          <p:cNvPr id="438293" name="Rectangle 21" descr="Small grid"/>
          <p:cNvSpPr>
            <a:spLocks noChangeAspect="1" noChangeArrowheads="1"/>
          </p:cNvSpPr>
          <p:nvPr/>
        </p:nvSpPr>
        <p:spPr bwMode="auto">
          <a:xfrm>
            <a:off x="4727574" y="15144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Gospel</a:t>
            </a:r>
          </a:p>
        </p:txBody>
      </p:sp>
      <p:sp>
        <p:nvSpPr>
          <p:cNvPr id="438294" name="Rectangle 22" descr="Small grid"/>
          <p:cNvSpPr>
            <a:spLocks noChangeAspect="1" noChangeArrowheads="1"/>
          </p:cNvSpPr>
          <p:nvPr/>
        </p:nvSpPr>
        <p:spPr bwMode="auto">
          <a:xfrm>
            <a:off x="4727574" y="25495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Homily</a:t>
            </a:r>
          </a:p>
        </p:txBody>
      </p:sp>
      <p:sp>
        <p:nvSpPr>
          <p:cNvPr id="438295" name="Rectangle 23" descr="Small grid"/>
          <p:cNvSpPr>
            <a:spLocks noChangeAspect="1" noChangeArrowheads="1"/>
          </p:cNvSpPr>
          <p:nvPr/>
        </p:nvSpPr>
        <p:spPr bwMode="auto">
          <a:xfrm>
            <a:off x="4727574" y="35782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Creed</a:t>
            </a:r>
          </a:p>
        </p:txBody>
      </p:sp>
      <p:sp>
        <p:nvSpPr>
          <p:cNvPr id="438296" name="Rectangle 24" descr="Small grid"/>
          <p:cNvSpPr>
            <a:spLocks noChangeAspect="1" noChangeArrowheads="1"/>
          </p:cNvSpPr>
          <p:nvPr/>
        </p:nvSpPr>
        <p:spPr bwMode="auto">
          <a:xfrm>
            <a:off x="4727574" y="4616450"/>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Intercessions</a:t>
            </a:r>
          </a:p>
        </p:txBody>
      </p:sp>
      <p:pic>
        <p:nvPicPr>
          <p:cNvPr id="438297" name="Picture 25"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50800"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298" name="Picture 26" descr="7">
            <a:hlinkClick r:id="" action="ppaction://macro?name=Score_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517938"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299" name="Picture 27" descr="6">
            <a:hlinkClick r:id="" action="ppaction://macro?name=Score_6"/>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517938"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0" name="Picture 28" descr="5">
            <a:hlinkClick r:id="" action="ppaction://macro?name=Score_5"/>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17938"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1" name="Picture 29" descr="4">
            <a:hlinkClick r:id="" action="ppaction://macro?name=Score_4"/>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750800" y="5895976"/>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2" name="Picture 30" descr="3">
            <a:hlinkClick r:id="" action="ppaction://macro?name=Score_3"/>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50800"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3" name="Picture 31" descr="2">
            <a:hlinkClick r:id="" action="ppaction://macro?name=Score_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750800"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4" name="Picture 32" descr="8">
            <a:hlinkClick r:id="" action="ppaction://macro?name=Score_8"/>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517938" y="5895976"/>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8305" name="Group 33"/>
          <p:cNvGrpSpPr>
            <a:grpSpLocks/>
          </p:cNvGrpSpPr>
          <p:nvPr/>
        </p:nvGrpSpPr>
        <p:grpSpPr bwMode="auto">
          <a:xfrm>
            <a:off x="12884150" y="-57150"/>
            <a:ext cx="7715250" cy="2333625"/>
            <a:chOff x="6192" y="-276"/>
            <a:chExt cx="4860" cy="1470"/>
          </a:xfrm>
        </p:grpSpPr>
        <p:grpSp>
          <p:nvGrpSpPr>
            <p:cNvPr id="438306" name="Group 34"/>
            <p:cNvGrpSpPr>
              <a:grpSpLocks/>
            </p:cNvGrpSpPr>
            <p:nvPr/>
          </p:nvGrpSpPr>
          <p:grpSpPr bwMode="auto">
            <a:xfrm>
              <a:off x="6192" y="-276"/>
              <a:ext cx="1404" cy="1470"/>
              <a:chOff x="6192" y="-276"/>
              <a:chExt cx="1404" cy="1470"/>
            </a:xfrm>
          </p:grpSpPr>
          <p:sp>
            <p:nvSpPr>
              <p:cNvPr id="438307"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08"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09"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0" name="Group 38"/>
            <p:cNvGrpSpPr>
              <a:grpSpLocks/>
            </p:cNvGrpSpPr>
            <p:nvPr/>
          </p:nvGrpSpPr>
          <p:grpSpPr bwMode="auto">
            <a:xfrm>
              <a:off x="7920" y="-276"/>
              <a:ext cx="1404" cy="1470"/>
              <a:chOff x="6192" y="-276"/>
              <a:chExt cx="1404" cy="1470"/>
            </a:xfrm>
          </p:grpSpPr>
          <p:sp>
            <p:nvSpPr>
              <p:cNvPr id="438311"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2"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3"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4" name="Group 42"/>
            <p:cNvGrpSpPr>
              <a:grpSpLocks/>
            </p:cNvGrpSpPr>
            <p:nvPr/>
          </p:nvGrpSpPr>
          <p:grpSpPr bwMode="auto">
            <a:xfrm>
              <a:off x="9648" y="-276"/>
              <a:ext cx="1404" cy="1470"/>
              <a:chOff x="6192" y="-276"/>
              <a:chExt cx="1404" cy="1470"/>
            </a:xfrm>
          </p:grpSpPr>
          <p:sp>
            <p:nvSpPr>
              <p:cNvPr id="438315" name="WordArt 4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6" name="AutoShape 4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7" name="AutoShape 4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18" name="Group 46"/>
          <p:cNvGrpSpPr>
            <a:grpSpLocks/>
          </p:cNvGrpSpPr>
          <p:nvPr/>
        </p:nvGrpSpPr>
        <p:grpSpPr bwMode="auto">
          <a:xfrm>
            <a:off x="12887325" y="-57150"/>
            <a:ext cx="4972050" cy="2333625"/>
            <a:chOff x="6146" y="-2208"/>
            <a:chExt cx="3132" cy="1470"/>
          </a:xfrm>
        </p:grpSpPr>
        <p:grpSp>
          <p:nvGrpSpPr>
            <p:cNvPr id="438319" name="Group 47"/>
            <p:cNvGrpSpPr>
              <a:grpSpLocks/>
            </p:cNvGrpSpPr>
            <p:nvPr/>
          </p:nvGrpSpPr>
          <p:grpSpPr bwMode="auto">
            <a:xfrm>
              <a:off x="6146" y="-2208"/>
              <a:ext cx="1404" cy="1470"/>
              <a:chOff x="6192" y="-276"/>
              <a:chExt cx="1404" cy="1470"/>
            </a:xfrm>
          </p:grpSpPr>
          <p:sp>
            <p:nvSpPr>
              <p:cNvPr id="438320"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1"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2"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23" name="Group 51"/>
            <p:cNvGrpSpPr>
              <a:grpSpLocks/>
            </p:cNvGrpSpPr>
            <p:nvPr/>
          </p:nvGrpSpPr>
          <p:grpSpPr bwMode="auto">
            <a:xfrm>
              <a:off x="7874" y="-2208"/>
              <a:ext cx="1404" cy="1470"/>
              <a:chOff x="6192" y="-276"/>
              <a:chExt cx="1404" cy="1470"/>
            </a:xfrm>
          </p:grpSpPr>
          <p:sp>
            <p:nvSpPr>
              <p:cNvPr id="438324"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5"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6"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27" name="Group 55"/>
          <p:cNvGrpSpPr>
            <a:grpSpLocks/>
          </p:cNvGrpSpPr>
          <p:nvPr/>
        </p:nvGrpSpPr>
        <p:grpSpPr bwMode="auto">
          <a:xfrm>
            <a:off x="12884150" y="-57150"/>
            <a:ext cx="2228850" cy="2333625"/>
            <a:chOff x="6192" y="-276"/>
            <a:chExt cx="1404" cy="1470"/>
          </a:xfrm>
        </p:grpSpPr>
        <p:sp>
          <p:nvSpPr>
            <p:cNvPr id="438328" name="WordArt 5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9" name="AutoShape 5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0" name="AutoShape 5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pic>
        <p:nvPicPr>
          <p:cNvPr id="438331" name="Picture 59">
            <a:hlinkClick r:id="" action="ppaction://macro?name=Begin_Round"/>
          </p:cNvPr>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2886075" y="6355557"/>
            <a:ext cx="952500" cy="357187"/>
          </a:xfrm>
          <a:prstGeom prst="rect">
            <a:avLst/>
          </a:prstGeom>
          <a:noFill/>
          <a:extLst>
            <a:ext uri="{909E8E84-426E-40DD-AFC4-6F175D3DCCD1}">
              <a14:hiddenFill xmlns:a14="http://schemas.microsoft.com/office/drawing/2010/main">
                <a:solidFill>
                  <a:srgbClr val="FFFFFF"/>
                </a:solidFill>
              </a14:hiddenFill>
            </a:ext>
          </a:extLst>
        </p:spPr>
      </p:pic>
      <p:grpSp>
        <p:nvGrpSpPr>
          <p:cNvPr id="438332" name="Group 60"/>
          <p:cNvGrpSpPr>
            <a:grpSpLocks/>
          </p:cNvGrpSpPr>
          <p:nvPr/>
        </p:nvGrpSpPr>
        <p:grpSpPr bwMode="auto">
          <a:xfrm>
            <a:off x="12736513" y="2743216"/>
            <a:ext cx="7472362" cy="4113198"/>
            <a:chOff x="-4707" y="1776"/>
            <a:chExt cx="4707" cy="2567"/>
          </a:xfrm>
        </p:grpSpPr>
        <p:sp>
          <p:nvSpPr>
            <p:cNvPr id="438333" name="Rectangle 61"/>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a:solidFill>
                  <a:srgbClr val="000000"/>
                </a:solidFill>
                <a:effectLst>
                  <a:outerShdw blurRad="38100" dist="38100" dir="2700000" algn="tl">
                    <a:srgbClr val="C0C0C0"/>
                  </a:outerShdw>
                </a:effectLst>
                <a:latin typeface="Tahoma" pitchFamily="34" charset="0"/>
              </a:endParaRPr>
            </a:p>
          </p:txBody>
        </p:sp>
        <p:pic>
          <p:nvPicPr>
            <p:cNvPr id="438334" name="Picture 6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4032" y="1935"/>
              <a:ext cx="3363" cy="2248"/>
            </a:xfrm>
            <a:prstGeom prst="rect">
              <a:avLst/>
            </a:prstGeom>
            <a:noFill/>
            <a:extLst>
              <a:ext uri="{909E8E84-426E-40DD-AFC4-6F175D3DCCD1}">
                <a14:hiddenFill xmlns:a14="http://schemas.microsoft.com/office/drawing/2010/main">
                  <a:solidFill>
                    <a:srgbClr val="FFFFFF"/>
                  </a:solidFill>
                </a14:hiddenFill>
              </a:ext>
            </a:extLst>
          </p:spPr>
        </p:pic>
      </p:grpSp>
      <p:sp>
        <p:nvSpPr>
          <p:cNvPr id="438336" name="Rectangle 64"/>
          <p:cNvSpPr>
            <a:spLocks noChangeArrowheads="1"/>
          </p:cNvSpPr>
          <p:nvPr/>
        </p:nvSpPr>
        <p:spPr bwMode="auto">
          <a:xfrm>
            <a:off x="8977314"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nvGrpSpPr>
          <p:cNvPr id="438337" name="Group 65"/>
          <p:cNvGrpSpPr>
            <a:grpSpLocks/>
          </p:cNvGrpSpPr>
          <p:nvPr/>
        </p:nvGrpSpPr>
        <p:grpSpPr bwMode="auto">
          <a:xfrm>
            <a:off x="7918450" y="6324600"/>
            <a:ext cx="2139950" cy="533400"/>
            <a:chOff x="4028" y="3984"/>
            <a:chExt cx="1348" cy="336"/>
          </a:xfrm>
        </p:grpSpPr>
        <p:sp>
          <p:nvSpPr>
            <p:cNvPr id="438338" name="AutoShape 66">
              <a:hlinkClick r:id="" action="ppaction://noaction" highlightClick="1">
                <a:snd r:embed="rId17"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9" name="AutoShape 67">
              <a:hlinkClick r:id="" action="ppaction://noaction" highlightClick="1">
                <a:snd r:embed="rId18"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0" name="AutoShape 68">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1" name="Text Box 69"/>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Cheer</a:t>
              </a:r>
            </a:p>
          </p:txBody>
        </p:sp>
        <p:sp>
          <p:nvSpPr>
            <p:cNvPr id="438342" name="Text Box 70"/>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Silence</a:t>
              </a:r>
            </a:p>
          </p:txBody>
        </p:sp>
        <p:sp>
          <p:nvSpPr>
            <p:cNvPr id="438343" name="Text Box 71"/>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Lose</a:t>
              </a:r>
            </a:p>
          </p:txBody>
        </p:sp>
        <p:sp>
          <p:nvSpPr>
            <p:cNvPr id="438344" name="AutoShape 72">
              <a:hlinkClick r:id="" action="ppaction://noaction" highlightClick="1">
                <a:snd r:embed="rId19"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5" name="Text Box 73"/>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Win</a:t>
              </a:r>
            </a:p>
          </p:txBody>
        </p:sp>
        <p:sp>
          <p:nvSpPr>
            <p:cNvPr id="438346" name="AutoShape 74">
              <a:hlinkClick r:id="" action="ppaction://noaction" highlightClick="1">
                <a:snd r:embed="rId20"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7" name="Text Box 75"/>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Boo</a:t>
              </a:r>
            </a:p>
          </p:txBody>
        </p:sp>
      </p:grpSp>
      <p:sp>
        <p:nvSpPr>
          <p:cNvPr id="438348" name="Text Box 76"/>
          <p:cNvSpPr txBox="1">
            <a:spLocks noChangeArrowheads="1"/>
          </p:cNvSpPr>
          <p:nvPr/>
        </p:nvSpPr>
        <p:spPr bwMode="auto">
          <a:xfrm>
            <a:off x="1676401" y="106364"/>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3200" dirty="0">
                <a:solidFill>
                  <a:srgbClr val="FFFFFF"/>
                </a:solidFill>
                <a:effectLst>
                  <a:outerShdw blurRad="38100" dist="38100" dir="2700000" algn="tl">
                    <a:srgbClr val="000000"/>
                  </a:outerShdw>
                </a:effectLst>
                <a:latin typeface="Swis721 Hv BT" pitchFamily="34" charset="0"/>
              </a:rPr>
              <a:t>Round 8</a:t>
            </a:r>
          </a:p>
        </p:txBody>
      </p:sp>
      <p:sp>
        <p:nvSpPr>
          <p:cNvPr id="438335" name="Rectangle 63"/>
          <p:cNvSpPr>
            <a:spLocks noChangeArrowheads="1"/>
          </p:cNvSpPr>
          <p:nvPr/>
        </p:nvSpPr>
        <p:spPr bwMode="auto">
          <a:xfrm>
            <a:off x="12736513" y="-1447800"/>
            <a:ext cx="7472362" cy="4191016"/>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a:bodyPr>
          <a:lstStyle/>
          <a:p>
            <a:pPr algn="ctr" fontAlgn="base">
              <a:spcBef>
                <a:spcPct val="0"/>
              </a:spcBef>
              <a:spcAft>
                <a:spcPct val="0"/>
              </a:spcAft>
            </a:pPr>
            <a:r>
              <a:rPr lang="en-US" altLang="en-US" sz="4400" b="1" dirty="0">
                <a:solidFill>
                  <a:srgbClr val="000000"/>
                </a:solidFill>
                <a:effectLst>
                  <a:outerShdw blurRad="38100" dist="38100" dir="2700000" algn="tl">
                    <a:srgbClr val="C0C0C0"/>
                  </a:outerShdw>
                </a:effectLst>
                <a:latin typeface="Tahoma" pitchFamily="34" charset="0"/>
              </a:rPr>
              <a:t>Name all the parts of the Mass that occur in the Liturgy of the Word.</a:t>
            </a:r>
          </a:p>
        </p:txBody>
      </p:sp>
      <p:pic>
        <p:nvPicPr>
          <p:cNvPr id="78" name="Picture 100">
            <a:hlinkClick r:id="" action="ppaction://macro?name=Begin_Round"/>
          </p:cNvPr>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4076700" y="6355557"/>
            <a:ext cx="952500" cy="357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510903"/>
      </p:ext>
    </p:extLst>
  </p:cSld>
  <p:clrMapOvr>
    <a:masterClrMapping/>
  </p:clrMapOvr>
  <p:transition advClick="0">
    <p:push/>
    <p:sndAc>
      <p:stSnd>
        <p:snd r:embed="rId3"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736 -0.19098 L -0.96736 -0.19098 " pathEditMode="fixed" rAng="0" ptsTypes="AA">
                                      <p:cBhvr>
                                        <p:cTn id="6" dur="10" fill="hold"/>
                                        <p:tgtEl>
                                          <p:spTgt spid="438332"/>
                                        </p:tgtEl>
                                        <p:attrNameLst>
                                          <p:attrName>ppt_x</p:attrName>
                                          <p:attrName>ppt_y</p:attrName>
                                        </p:attrNameLst>
                                      </p:cBhvr>
                                      <p:rCtr x="0" y="0"/>
                                    </p:animMotion>
                                  </p:childTnLst>
                                </p:cTn>
                              </p:par>
                            </p:childTnLst>
                          </p:cTn>
                        </p:par>
                        <p:par>
                          <p:cTn id="7" fill="hold">
                            <p:stCondLst>
                              <p:cond delay="10"/>
                            </p:stCondLst>
                            <p:childTnLst>
                              <p:par>
                                <p:cTn id="8" presetID="1" presetClass="entr" presetSubtype="0" fill="hold" grpId="0" nodeType="afterEffect">
                                  <p:stCondLst>
                                    <p:cond delay="0"/>
                                  </p:stCondLst>
                                  <p:childTnLst>
                                    <p:set>
                                      <p:cBhvr>
                                        <p:cTn id="9" dur="1" fill="hold">
                                          <p:stCondLst>
                                            <p:cond delay="0"/>
                                          </p:stCondLst>
                                        </p:cTn>
                                        <p:tgtEl>
                                          <p:spTgt spid="43828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438290"/>
                                        </p:tgtEl>
                                        <p:attrNameLst>
                                          <p:attrName>style.visibility</p:attrName>
                                        </p:attrNameLst>
                                      </p:cBhvr>
                                      <p:to>
                                        <p:strVal val="visible"/>
                                      </p:to>
                                    </p:set>
                                  </p:childTnLst>
                                </p:cTn>
                              </p:par>
                            </p:childTnLst>
                          </p:cTn>
                        </p:par>
                        <p:par>
                          <p:cTn id="13" fill="hold">
                            <p:stCondLst>
                              <p:cond delay="10"/>
                            </p:stCondLst>
                            <p:childTnLst>
                              <p:par>
                                <p:cTn id="14" presetID="1" presetClass="entr" presetSubtype="0" fill="hold" grpId="0" nodeType="afterEffect">
                                  <p:stCondLst>
                                    <p:cond delay="0"/>
                                  </p:stCondLst>
                                  <p:childTnLst>
                                    <p:set>
                                      <p:cBhvr>
                                        <p:cTn id="15" dur="1" fill="hold">
                                          <p:stCondLst>
                                            <p:cond delay="0"/>
                                          </p:stCondLst>
                                        </p:cTn>
                                        <p:tgtEl>
                                          <p:spTgt spid="438291"/>
                                        </p:tgtEl>
                                        <p:attrNameLst>
                                          <p:attrName>style.visibility</p:attrName>
                                        </p:attrNameLst>
                                      </p:cBhvr>
                                      <p:to>
                                        <p:strVal val="visible"/>
                                      </p:to>
                                    </p:set>
                                  </p:childTnLst>
                                </p:cTn>
                              </p:par>
                            </p:childTnLst>
                          </p:cTn>
                        </p:par>
                        <p:par>
                          <p:cTn id="16" fill="hold">
                            <p:stCondLst>
                              <p:cond delay="10"/>
                            </p:stCondLst>
                            <p:childTnLst>
                              <p:par>
                                <p:cTn id="17" presetID="1" presetClass="entr" presetSubtype="0" fill="hold" grpId="0" nodeType="afterEffect">
                                  <p:stCondLst>
                                    <p:cond delay="0"/>
                                  </p:stCondLst>
                                  <p:childTnLst>
                                    <p:set>
                                      <p:cBhvr>
                                        <p:cTn id="18" dur="1" fill="hold">
                                          <p:stCondLst>
                                            <p:cond delay="0"/>
                                          </p:stCondLst>
                                        </p:cTn>
                                        <p:tgtEl>
                                          <p:spTgt spid="438292"/>
                                        </p:tgtEl>
                                        <p:attrNameLst>
                                          <p:attrName>style.visibility</p:attrName>
                                        </p:attrNameLst>
                                      </p:cBhvr>
                                      <p:to>
                                        <p:strVal val="visible"/>
                                      </p:to>
                                    </p:set>
                                  </p:childTnLst>
                                </p:cTn>
                              </p:par>
                            </p:childTnLst>
                          </p:cTn>
                        </p:par>
                        <p:par>
                          <p:cTn id="19" fill="hold">
                            <p:stCondLst>
                              <p:cond delay="10"/>
                            </p:stCondLst>
                            <p:childTnLst>
                              <p:par>
                                <p:cTn id="20" presetID="1" presetClass="entr" presetSubtype="0" fill="hold" grpId="0" nodeType="afterEffect">
                                  <p:stCondLst>
                                    <p:cond delay="0"/>
                                  </p:stCondLst>
                                  <p:childTnLst>
                                    <p:set>
                                      <p:cBhvr>
                                        <p:cTn id="21" dur="1" fill="hold">
                                          <p:stCondLst>
                                            <p:cond delay="0"/>
                                          </p:stCondLst>
                                        </p:cTn>
                                        <p:tgtEl>
                                          <p:spTgt spid="438293"/>
                                        </p:tgtEl>
                                        <p:attrNameLst>
                                          <p:attrName>style.visibility</p:attrName>
                                        </p:attrNameLst>
                                      </p:cBhvr>
                                      <p:to>
                                        <p:strVal val="visible"/>
                                      </p:to>
                                    </p:set>
                                  </p:childTnLst>
                                </p:cTn>
                              </p:par>
                            </p:childTnLst>
                          </p:cTn>
                        </p:par>
                        <p:par>
                          <p:cTn id="22" fill="hold">
                            <p:stCondLst>
                              <p:cond delay="10"/>
                            </p:stCondLst>
                            <p:childTnLst>
                              <p:par>
                                <p:cTn id="23" presetID="1" presetClass="entr" presetSubtype="0" fill="hold" grpId="0" nodeType="afterEffect">
                                  <p:stCondLst>
                                    <p:cond delay="0"/>
                                  </p:stCondLst>
                                  <p:childTnLst>
                                    <p:set>
                                      <p:cBhvr>
                                        <p:cTn id="24" dur="1" fill="hold">
                                          <p:stCondLst>
                                            <p:cond delay="0"/>
                                          </p:stCondLst>
                                        </p:cTn>
                                        <p:tgtEl>
                                          <p:spTgt spid="438294"/>
                                        </p:tgtEl>
                                        <p:attrNameLst>
                                          <p:attrName>style.visibility</p:attrName>
                                        </p:attrNameLst>
                                      </p:cBhvr>
                                      <p:to>
                                        <p:strVal val="visible"/>
                                      </p:to>
                                    </p:set>
                                  </p:childTnLst>
                                </p:cTn>
                              </p:par>
                            </p:childTnLst>
                          </p:cTn>
                        </p:par>
                        <p:par>
                          <p:cTn id="25" fill="hold">
                            <p:stCondLst>
                              <p:cond delay="10"/>
                            </p:stCondLst>
                            <p:childTnLst>
                              <p:par>
                                <p:cTn id="26" presetID="1" presetClass="entr" presetSubtype="0" fill="hold" grpId="0" nodeType="afterEffect">
                                  <p:stCondLst>
                                    <p:cond delay="0"/>
                                  </p:stCondLst>
                                  <p:childTnLst>
                                    <p:set>
                                      <p:cBhvr>
                                        <p:cTn id="27" dur="1" fill="hold">
                                          <p:stCondLst>
                                            <p:cond delay="0"/>
                                          </p:stCondLst>
                                        </p:cTn>
                                        <p:tgtEl>
                                          <p:spTgt spid="438295"/>
                                        </p:tgtEl>
                                        <p:attrNameLst>
                                          <p:attrName>style.visibility</p:attrName>
                                        </p:attrNameLst>
                                      </p:cBhvr>
                                      <p:to>
                                        <p:strVal val="visible"/>
                                      </p:to>
                                    </p:set>
                                  </p:childTnLst>
                                </p:cTn>
                              </p:par>
                            </p:childTnLst>
                          </p:cTn>
                        </p:par>
                        <p:par>
                          <p:cTn id="28" fill="hold">
                            <p:stCondLst>
                              <p:cond delay="10"/>
                            </p:stCondLst>
                            <p:childTnLst>
                              <p:par>
                                <p:cTn id="29" presetID="1" presetClass="entr" presetSubtype="0" fill="hold" grpId="0" nodeType="afterEffect">
                                  <p:stCondLst>
                                    <p:cond delay="0"/>
                                  </p:stCondLst>
                                  <p:childTnLst>
                                    <p:set>
                                      <p:cBhvr>
                                        <p:cTn id="30" dur="1" fill="hold">
                                          <p:stCondLst>
                                            <p:cond delay="0"/>
                                          </p:stCondLst>
                                        </p:cTn>
                                        <p:tgtEl>
                                          <p:spTgt spid="43829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3827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3827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827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3827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827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3828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3828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382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438286"/>
                    </p:tgtEl>
                  </p:cond>
                </p:stCondLst>
                <p:endSync evt="end" delay="0">
                  <p:rtn val="all"/>
                </p:endSync>
                <p:childTnLst>
                  <p:par>
                    <p:cTn id="50" fill="hold" nodeType="clickPar">
                      <p:stCondLst>
                        <p:cond delay="0"/>
                      </p:stCondLst>
                      <p:childTnLst>
                        <p:par>
                          <p:cTn id="51" fill="hold" nodeType="withGroup">
                            <p:stCondLst>
                              <p:cond delay="0"/>
                            </p:stCondLst>
                            <p:childTnLst>
                              <p:par>
                                <p:cTn id="52" presetID="42" presetClass="path" presetSubtype="0" fill="hold" nodeType="withEffect">
                                  <p:stCondLst>
                                    <p:cond delay="0"/>
                                  </p:stCondLst>
                                  <p:childTnLst>
                                    <p:animMotion origin="layout" path="M -0.69688 0.34699 L -0.69688 0.34699 " pathEditMode="fixed" rAng="0" ptsTypes="AA">
                                      <p:cBhvr>
                                        <p:cTn id="53" dur="10" fill="hold"/>
                                        <p:tgtEl>
                                          <p:spTgt spid="438327"/>
                                        </p:tgtEl>
                                        <p:attrNameLst>
                                          <p:attrName>ppt_x</p:attrName>
                                          <p:attrName>ppt_y</p:attrName>
                                        </p:attrNameLst>
                                      </p:cBhvr>
                                      <p:rCtr x="0" y="0"/>
                                    </p:animMotion>
                                  </p:childTnLst>
                                </p:cTn>
                              </p:par>
                              <p:par>
                                <p:cTn id="54" presetID="3" presetClass="entr" presetSubtype="0" fill="hold" grpId="0" nodeType="withEffect">
                                  <p:stCondLst>
                                    <p:cond delay="0"/>
                                  </p:stCondLst>
                                  <p:childTnLst>
                                    <p:set>
                                      <p:cBhvr>
                                        <p:cTn id="55" dur="1" fill="hold">
                                          <p:stCondLst>
                                            <p:cond delay="0"/>
                                          </p:stCondLst>
                                        </p:cTn>
                                        <p:tgtEl>
                                          <p:spTgt spid="438283"/>
                                        </p:tgtEl>
                                        <p:attrNameLst>
                                          <p:attrName>style.visibility</p:attrName>
                                        </p:attrNameLst>
                                      </p:cBhvr>
                                      <p:to>
                                        <p:strVal val="visible"/>
                                      </p:to>
                                    </p:set>
                                  </p:childTnLst>
                                </p:cTn>
                              </p:par>
                              <p:par>
                                <p:cTn id="56" presetID="3" presetClass="exit" presetSubtype="0" fill="hold" grpId="0" nodeType="withEffect">
                                  <p:stCondLst>
                                    <p:cond delay="0"/>
                                  </p:stCondLst>
                                  <p:childTnLst>
                                    <p:set>
                                      <p:cBhvr>
                                        <p:cTn id="57" dur="1" fill="hold">
                                          <p:stCondLst>
                                            <p:cond delay="0"/>
                                          </p:stCondLst>
                                        </p:cTn>
                                        <p:tgtEl>
                                          <p:spTgt spid="438286"/>
                                        </p:tgtEl>
                                        <p:attrNameLst>
                                          <p:attrName>style.visibility</p:attrName>
                                        </p:attrNameLst>
                                      </p:cBhvr>
                                      <p:to>
                                        <p:strVal val="hidden"/>
                                      </p:to>
                                    </p:set>
                                  </p:childTnLst>
                                </p:cTn>
                              </p:par>
                              <p:par>
                                <p:cTn id="58" presetID="3" presetClass="entr" presetSubtype="0" fill="hold" grpId="0" nodeType="withEffect">
                                  <p:stCondLst>
                                    <p:cond delay="0"/>
                                  </p:stCondLst>
                                  <p:childTnLst>
                                    <p:set>
                                      <p:cBhvr>
                                        <p:cTn id="59" dur="1" fill="hold">
                                          <p:stCondLst>
                                            <p:cond delay="0"/>
                                          </p:stCondLst>
                                        </p:cTn>
                                        <p:tgtEl>
                                          <p:spTgt spid="438287"/>
                                        </p:tgtEl>
                                        <p:attrNameLst>
                                          <p:attrName>style.visibility</p:attrName>
                                        </p:attrNameLst>
                                      </p:cBhvr>
                                      <p:to>
                                        <p:strVal val="visible"/>
                                      </p:to>
                                    </p:set>
                                  </p:childTnLst>
                                </p:cTn>
                              </p:par>
                              <p:par>
                                <p:cTn id="60" presetID="10" presetClass="entr" presetSubtype="0" fill="hold" nodeType="withEffect">
                                  <p:stCondLst>
                                    <p:cond delay="0"/>
                                  </p:stCondLst>
                                  <p:childTnLst>
                                    <p:set>
                                      <p:cBhvr>
                                        <p:cTn id="61" dur="1" fill="hold">
                                          <p:stCondLst>
                                            <p:cond delay="0"/>
                                          </p:stCondLst>
                                        </p:cTn>
                                        <p:tgtEl>
                                          <p:spTgt spid="438327"/>
                                        </p:tgtEl>
                                        <p:attrNameLst>
                                          <p:attrName>style.visibility</p:attrName>
                                        </p:attrNameLst>
                                      </p:cBhvr>
                                      <p:to>
                                        <p:strVal val="visible"/>
                                      </p:to>
                                    </p:set>
                                    <p:animEffect transition="in" filter="fade">
                                      <p:cBhvr>
                                        <p:cTn id="62" dur="200"/>
                                        <p:tgtEl>
                                          <p:spTgt spid="438327"/>
                                        </p:tgtEl>
                                      </p:cBhvr>
                                    </p:animEffect>
                                  </p:childTnLst>
                                  <p:subTnLst>
                                    <p:audio>
                                      <p:cMediaNode>
                                        <p:cTn display="0" masterRel="sameClick">
                                          <p:stCondLst>
                                            <p:cond evt="begin" delay="0">
                                              <p:tn val="60"/>
                                            </p:cond>
                                          </p:stCondLst>
                                          <p:endCondLst>
                                            <p:cond evt="onStopAudio" delay="0">
                                              <p:tgtEl>
                                                <p:sldTgt/>
                                              </p:tgtEl>
                                            </p:cond>
                                          </p:endCondLst>
                                        </p:cTn>
                                        <p:tgtEl>
                                          <p:sndTgt r:embed="rId4" name="Buzzer.wav"/>
                                        </p:tgtEl>
                                      </p:cMediaNode>
                                    </p:audio>
                                  </p:subTnLst>
                                </p:cTn>
                              </p:par>
                            </p:childTnLst>
                          </p:cTn>
                        </p:par>
                        <p:par>
                          <p:cTn id="63" fill="hold" nodeType="afterGroup">
                            <p:stCondLst>
                              <p:cond delay="200"/>
                            </p:stCondLst>
                            <p:childTnLst>
                              <p:par>
                                <p:cTn id="64" presetID="10" presetClass="exit" presetSubtype="0" fill="hold" nodeType="afterEffect">
                                  <p:stCondLst>
                                    <p:cond delay="500"/>
                                  </p:stCondLst>
                                  <p:childTnLst>
                                    <p:animEffect transition="out" filter="fade">
                                      <p:cBhvr>
                                        <p:cTn id="65" dur="200"/>
                                        <p:tgtEl>
                                          <p:spTgt spid="438327"/>
                                        </p:tgtEl>
                                      </p:cBhvr>
                                    </p:animEffect>
                                    <p:set>
                                      <p:cBhvr>
                                        <p:cTn id="66" dur="1" fill="hold">
                                          <p:stCondLst>
                                            <p:cond delay="199"/>
                                          </p:stCondLst>
                                        </p:cTn>
                                        <p:tgtEl>
                                          <p:spTgt spid="438327"/>
                                        </p:tgtEl>
                                        <p:attrNameLst>
                                          <p:attrName>style.visibility</p:attrName>
                                        </p:attrNameLst>
                                      </p:cBhvr>
                                      <p:to>
                                        <p:strVal val="hidden"/>
                                      </p:to>
                                    </p:set>
                                  </p:childTnLst>
                                </p:cTn>
                              </p:par>
                            </p:childTnLst>
                          </p:cTn>
                        </p:par>
                      </p:childTnLst>
                    </p:cTn>
                  </p:par>
                </p:childTnLst>
              </p:cTn>
              <p:nextCondLst>
                <p:cond evt="onClick" delay="0">
                  <p:tgtEl>
                    <p:spTgt spid="438286"/>
                  </p:tgtEl>
                </p:cond>
              </p:nextCondLst>
            </p:seq>
            <p:seq concurrent="1" nextAc="seek">
              <p:cTn id="67" restart="whenNotActive" fill="hold" evtFilter="cancelBubble" nodeType="interactiveSeq">
                <p:stCondLst>
                  <p:cond evt="onClick" delay="0">
                    <p:tgtEl>
                      <p:spTgt spid="438287"/>
                    </p:tgtEl>
                  </p:cond>
                </p:stCondLst>
                <p:endSync evt="end" delay="0">
                  <p:rtn val="all"/>
                </p:endSync>
                <p:childTnLst>
                  <p:par>
                    <p:cTn id="68" fill="hold" nodeType="clickPar">
                      <p:stCondLst>
                        <p:cond delay="0"/>
                      </p:stCondLst>
                      <p:childTnLst>
                        <p:par>
                          <p:cTn id="69" fill="hold" nodeType="withGroup">
                            <p:stCondLst>
                              <p:cond delay="0"/>
                            </p:stCondLst>
                            <p:childTnLst>
                              <p:par>
                                <p:cTn id="70" presetID="42" presetClass="path" presetSubtype="0" fill="hold" nodeType="withEffect">
                                  <p:stCondLst>
                                    <p:cond delay="0"/>
                                  </p:stCondLst>
                                  <p:childTnLst>
                                    <p:animMotion origin="layout" path="M -0.84723 0.34699 L -0.84723 0.34699 " pathEditMode="fixed" rAng="0" ptsTypes="AA">
                                      <p:cBhvr>
                                        <p:cTn id="71" dur="10" fill="hold"/>
                                        <p:tgtEl>
                                          <p:spTgt spid="438318"/>
                                        </p:tgtEl>
                                        <p:attrNameLst>
                                          <p:attrName>ppt_x</p:attrName>
                                          <p:attrName>ppt_y</p:attrName>
                                        </p:attrNameLst>
                                      </p:cBhvr>
                                      <p:rCtr x="0" y="0"/>
                                    </p:animMotion>
                                  </p:childTnLst>
                                </p:cTn>
                              </p:par>
                              <p:par>
                                <p:cTn id="72" presetID="3" presetClass="entr" presetSubtype="0" fill="hold" grpId="0" nodeType="withEffect">
                                  <p:stCondLst>
                                    <p:cond delay="0"/>
                                  </p:stCondLst>
                                  <p:childTnLst>
                                    <p:set>
                                      <p:cBhvr>
                                        <p:cTn id="73" dur="1" fill="hold">
                                          <p:stCondLst>
                                            <p:cond delay="0"/>
                                          </p:stCondLst>
                                        </p:cTn>
                                        <p:tgtEl>
                                          <p:spTgt spid="438284"/>
                                        </p:tgtEl>
                                        <p:attrNameLst>
                                          <p:attrName>style.visibility</p:attrName>
                                        </p:attrNameLst>
                                      </p:cBhvr>
                                      <p:to>
                                        <p:strVal val="visible"/>
                                      </p:to>
                                    </p:set>
                                  </p:childTnLst>
                                </p:cTn>
                              </p:par>
                              <p:par>
                                <p:cTn id="74" presetID="3" presetClass="exit" presetSubtype="0" fill="hold" grpId="1" nodeType="withEffect">
                                  <p:stCondLst>
                                    <p:cond delay="0"/>
                                  </p:stCondLst>
                                  <p:childTnLst>
                                    <p:set>
                                      <p:cBhvr>
                                        <p:cTn id="75" dur="1" fill="hold">
                                          <p:stCondLst>
                                            <p:cond delay="0"/>
                                          </p:stCondLst>
                                        </p:cTn>
                                        <p:tgtEl>
                                          <p:spTgt spid="438287"/>
                                        </p:tgtEl>
                                        <p:attrNameLst>
                                          <p:attrName>style.visibility</p:attrName>
                                        </p:attrNameLst>
                                      </p:cBhvr>
                                      <p:to>
                                        <p:strVal val="hidden"/>
                                      </p:to>
                                    </p:set>
                                  </p:childTnLst>
                                </p:cTn>
                              </p:par>
                              <p:par>
                                <p:cTn id="76" presetID="3" presetClass="entr" presetSubtype="0" fill="hold" grpId="0" nodeType="withEffect">
                                  <p:stCondLst>
                                    <p:cond delay="0"/>
                                  </p:stCondLst>
                                  <p:childTnLst>
                                    <p:set>
                                      <p:cBhvr>
                                        <p:cTn id="77" dur="1" fill="hold">
                                          <p:stCondLst>
                                            <p:cond delay="0"/>
                                          </p:stCondLst>
                                        </p:cTn>
                                        <p:tgtEl>
                                          <p:spTgt spid="438288"/>
                                        </p:tgtEl>
                                        <p:attrNameLst>
                                          <p:attrName>style.visibility</p:attrName>
                                        </p:attrNameLst>
                                      </p:cBhvr>
                                      <p:to>
                                        <p:strVal val="visible"/>
                                      </p:to>
                                    </p:set>
                                  </p:childTnLst>
                                </p:cTn>
                              </p:par>
                              <p:par>
                                <p:cTn id="78" presetID="10" presetClass="entr" presetSubtype="0" fill="hold" nodeType="withEffect">
                                  <p:stCondLst>
                                    <p:cond delay="0"/>
                                  </p:stCondLst>
                                  <p:childTnLst>
                                    <p:set>
                                      <p:cBhvr>
                                        <p:cTn id="79" dur="1" fill="hold">
                                          <p:stCondLst>
                                            <p:cond delay="0"/>
                                          </p:stCondLst>
                                        </p:cTn>
                                        <p:tgtEl>
                                          <p:spTgt spid="438318"/>
                                        </p:tgtEl>
                                        <p:attrNameLst>
                                          <p:attrName>style.visibility</p:attrName>
                                        </p:attrNameLst>
                                      </p:cBhvr>
                                      <p:to>
                                        <p:strVal val="visible"/>
                                      </p:to>
                                    </p:set>
                                    <p:animEffect transition="in" filter="fade">
                                      <p:cBhvr>
                                        <p:cTn id="80" dur="200"/>
                                        <p:tgtEl>
                                          <p:spTgt spid="438318"/>
                                        </p:tgtEl>
                                      </p:cBhvr>
                                    </p:animEffect>
                                  </p:childTnLst>
                                  <p:subTnLst>
                                    <p:audio>
                                      <p:cMediaNode>
                                        <p:cTn display="0" masterRel="sameClick">
                                          <p:stCondLst>
                                            <p:cond evt="begin" delay="0">
                                              <p:tn val="78"/>
                                            </p:cond>
                                          </p:stCondLst>
                                          <p:endCondLst>
                                            <p:cond evt="onStopAudio" delay="0">
                                              <p:tgtEl>
                                                <p:sldTgt/>
                                              </p:tgtEl>
                                            </p:cond>
                                          </p:endCondLst>
                                        </p:cTn>
                                        <p:tgtEl>
                                          <p:sndTgt r:embed="rId4" name="Buzzer.wav"/>
                                        </p:tgtEl>
                                      </p:cMediaNode>
                                    </p:audio>
                                  </p:subTnLst>
                                </p:cTn>
                              </p:par>
                            </p:childTnLst>
                          </p:cTn>
                        </p:par>
                        <p:par>
                          <p:cTn id="81" fill="hold" nodeType="afterGroup">
                            <p:stCondLst>
                              <p:cond delay="200"/>
                            </p:stCondLst>
                            <p:childTnLst>
                              <p:par>
                                <p:cTn id="82" presetID="10" presetClass="exit" presetSubtype="0" fill="hold" nodeType="afterEffect">
                                  <p:stCondLst>
                                    <p:cond delay="500"/>
                                  </p:stCondLst>
                                  <p:childTnLst>
                                    <p:animEffect transition="out" filter="fade">
                                      <p:cBhvr>
                                        <p:cTn id="83" dur="200"/>
                                        <p:tgtEl>
                                          <p:spTgt spid="438318"/>
                                        </p:tgtEl>
                                      </p:cBhvr>
                                    </p:animEffect>
                                    <p:set>
                                      <p:cBhvr>
                                        <p:cTn id="84" dur="1" fill="hold">
                                          <p:stCondLst>
                                            <p:cond delay="199"/>
                                          </p:stCondLst>
                                        </p:cTn>
                                        <p:tgtEl>
                                          <p:spTgt spid="438318"/>
                                        </p:tgtEl>
                                        <p:attrNameLst>
                                          <p:attrName>style.visibility</p:attrName>
                                        </p:attrNameLst>
                                      </p:cBhvr>
                                      <p:to>
                                        <p:strVal val="hidden"/>
                                      </p:to>
                                    </p:set>
                                  </p:childTnLst>
                                </p:cTn>
                              </p:par>
                            </p:childTnLst>
                          </p:cTn>
                        </p:par>
                      </p:childTnLst>
                    </p:cTn>
                  </p:par>
                </p:childTnLst>
              </p:cTn>
              <p:nextCondLst>
                <p:cond evt="onClick" delay="0">
                  <p:tgtEl>
                    <p:spTgt spid="438287"/>
                  </p:tgtEl>
                </p:cond>
              </p:nextCondLst>
            </p:seq>
            <p:seq concurrent="1" nextAc="seek">
              <p:cTn id="85" restart="whenNotActive" fill="hold" evtFilter="cancelBubble" nodeType="interactiveSeq">
                <p:stCondLst>
                  <p:cond evt="onClick" delay="0">
                    <p:tgtEl>
                      <p:spTgt spid="438288"/>
                    </p:tgtEl>
                  </p:cond>
                </p:stCondLst>
                <p:endSync evt="end" delay="0">
                  <p:rtn val="all"/>
                </p:endSync>
                <p:childTnLst>
                  <p:par>
                    <p:cTn id="86" fill="hold" nodeType="clickPar">
                      <p:stCondLst>
                        <p:cond delay="0"/>
                      </p:stCondLst>
                      <p:childTnLst>
                        <p:par>
                          <p:cTn id="87" fill="hold" nodeType="withGroup">
                            <p:stCondLst>
                              <p:cond delay="0"/>
                            </p:stCondLst>
                            <p:childTnLst>
                              <p:par>
                                <p:cTn id="88" presetID="42" presetClass="path" presetSubtype="0" fill="hold" nodeType="withEffect">
                                  <p:stCondLst>
                                    <p:cond delay="0"/>
                                  </p:stCondLst>
                                  <p:childTnLst>
                                    <p:animMotion origin="layout" path="M -0.99688 0.34699 L -0.99688 0.34699 " pathEditMode="fixed" rAng="0" ptsTypes="AA">
                                      <p:cBhvr>
                                        <p:cTn id="89" dur="10" fill="hold"/>
                                        <p:tgtEl>
                                          <p:spTgt spid="438305"/>
                                        </p:tgtEl>
                                        <p:attrNameLst>
                                          <p:attrName>ppt_x</p:attrName>
                                          <p:attrName>ppt_y</p:attrName>
                                        </p:attrNameLst>
                                      </p:cBhvr>
                                      <p:rCtr x="0" y="0"/>
                                    </p:animMotion>
                                  </p:childTnLst>
                                </p:cTn>
                              </p:par>
                              <p:par>
                                <p:cTn id="90" presetID="3" presetClass="entr" presetSubtype="0" fill="hold" grpId="0" nodeType="withEffect">
                                  <p:stCondLst>
                                    <p:cond delay="0"/>
                                  </p:stCondLst>
                                  <p:childTnLst>
                                    <p:set>
                                      <p:cBhvr>
                                        <p:cTn id="91" dur="1" fill="hold">
                                          <p:stCondLst>
                                            <p:cond delay="0"/>
                                          </p:stCondLst>
                                        </p:cTn>
                                        <p:tgtEl>
                                          <p:spTgt spid="438285"/>
                                        </p:tgtEl>
                                        <p:attrNameLst>
                                          <p:attrName>style.visibility</p:attrName>
                                        </p:attrNameLst>
                                      </p:cBhvr>
                                      <p:to>
                                        <p:strVal val="visible"/>
                                      </p:to>
                                    </p:set>
                                  </p:childTnLst>
                                </p:cTn>
                              </p:par>
                              <p:par>
                                <p:cTn id="92" presetID="10" presetClass="entr" presetSubtype="0" fill="hold" nodeType="withEffect">
                                  <p:stCondLst>
                                    <p:cond delay="0"/>
                                  </p:stCondLst>
                                  <p:childTnLst>
                                    <p:set>
                                      <p:cBhvr>
                                        <p:cTn id="93" dur="1" fill="hold">
                                          <p:stCondLst>
                                            <p:cond delay="0"/>
                                          </p:stCondLst>
                                        </p:cTn>
                                        <p:tgtEl>
                                          <p:spTgt spid="438305"/>
                                        </p:tgtEl>
                                        <p:attrNameLst>
                                          <p:attrName>style.visibility</p:attrName>
                                        </p:attrNameLst>
                                      </p:cBhvr>
                                      <p:to>
                                        <p:strVal val="visible"/>
                                      </p:to>
                                    </p:set>
                                    <p:animEffect transition="in" filter="fade">
                                      <p:cBhvr>
                                        <p:cTn id="94" dur="200"/>
                                        <p:tgtEl>
                                          <p:spTgt spid="438305"/>
                                        </p:tgtEl>
                                      </p:cBhvr>
                                    </p:animEffect>
                                  </p:childTnLst>
                                  <p:subTnLst>
                                    <p:audio>
                                      <p:cMediaNode>
                                        <p:cTn display="0" masterRel="sameClick">
                                          <p:stCondLst>
                                            <p:cond evt="begin" delay="0">
                                              <p:tn val="92"/>
                                            </p:cond>
                                          </p:stCondLst>
                                          <p:endCondLst>
                                            <p:cond evt="onStopAudio" delay="0">
                                              <p:tgtEl>
                                                <p:sldTgt/>
                                              </p:tgtEl>
                                            </p:cond>
                                          </p:endCondLst>
                                        </p:cTn>
                                        <p:tgtEl>
                                          <p:sndTgt r:embed="rId4" name="Buzzer.wav"/>
                                        </p:tgtEl>
                                      </p:cMediaNode>
                                    </p:audio>
                                  </p:subTnLst>
                                </p:cTn>
                              </p:par>
                            </p:childTnLst>
                          </p:cTn>
                        </p:par>
                        <p:par>
                          <p:cTn id="95" fill="hold" nodeType="afterGroup">
                            <p:stCondLst>
                              <p:cond delay="200"/>
                            </p:stCondLst>
                            <p:childTnLst>
                              <p:par>
                                <p:cTn id="96" presetID="10" presetClass="exit" presetSubtype="0" fill="hold" nodeType="afterEffect">
                                  <p:stCondLst>
                                    <p:cond delay="500"/>
                                  </p:stCondLst>
                                  <p:childTnLst>
                                    <p:animEffect transition="out" filter="fade">
                                      <p:cBhvr>
                                        <p:cTn id="97" dur="200"/>
                                        <p:tgtEl>
                                          <p:spTgt spid="438305"/>
                                        </p:tgtEl>
                                      </p:cBhvr>
                                    </p:animEffect>
                                    <p:set>
                                      <p:cBhvr>
                                        <p:cTn id="98" dur="1" fill="hold">
                                          <p:stCondLst>
                                            <p:cond delay="199"/>
                                          </p:stCondLst>
                                        </p:cTn>
                                        <p:tgtEl>
                                          <p:spTgt spid="438305"/>
                                        </p:tgtEl>
                                        <p:attrNameLst>
                                          <p:attrName>style.visibility</p:attrName>
                                        </p:attrNameLst>
                                      </p:cBhvr>
                                      <p:to>
                                        <p:strVal val="hidden"/>
                                      </p:to>
                                    </p:set>
                                  </p:childTnLst>
                                </p:cTn>
                              </p:par>
                            </p:childTnLst>
                          </p:cTn>
                        </p:par>
                      </p:childTnLst>
                    </p:cTn>
                  </p:par>
                </p:childTnLst>
              </p:cTn>
              <p:nextCondLst>
                <p:cond evt="onClick" delay="0">
                  <p:tgtEl>
                    <p:spTgt spid="438288"/>
                  </p:tgtEl>
                </p:cond>
              </p:nextCondLst>
            </p:seq>
            <p:seq concurrent="1" nextAc="seek">
              <p:cTn id="99" restart="whenNotActive" fill="hold" evtFilter="cancelBubble" nodeType="interactiveSeq">
                <p:stCondLst>
                  <p:cond evt="onClick" delay="0">
                    <p:tgtEl>
                      <p:spTgt spid="438297"/>
                    </p:tgtEl>
                  </p:cond>
                </p:stCondLst>
                <p:endSync evt="end" delay="0">
                  <p:rtn val="all"/>
                </p:endSync>
                <p:childTnLst>
                  <p:par>
                    <p:cTn id="100" fill="hold" nodeType="clickPar">
                      <p:stCondLst>
                        <p:cond delay="0"/>
                      </p:stCondLst>
                      <p:childTnLst>
                        <p:par>
                          <p:cTn id="101" fill="hold" nodeType="withGroup">
                            <p:stCondLst>
                              <p:cond delay="0"/>
                            </p:stCondLst>
                            <p:childTnLst>
                              <p:par>
                                <p:cTn id="102" presetID="12" presetClass="exit" presetSubtype="1" fill="hold" nodeType="clickEffect">
                                  <p:stCondLst>
                                    <p:cond delay="0"/>
                                  </p:stCondLst>
                                  <p:childTnLst>
                                    <p:animEffect transition="out" filter="slide(fromTop)">
                                      <p:cBhvr>
                                        <p:cTn id="103" dur="300"/>
                                        <p:tgtEl>
                                          <p:spTgt spid="438297"/>
                                        </p:tgtEl>
                                      </p:cBhvr>
                                    </p:animEffect>
                                    <p:set>
                                      <p:cBhvr>
                                        <p:cTn id="104" dur="1" fill="hold">
                                          <p:stCondLst>
                                            <p:cond delay="299"/>
                                          </p:stCondLst>
                                        </p:cTn>
                                        <p:tgtEl>
                                          <p:spTgt spid="438297"/>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7"/>
                  </p:tgtEl>
                </p:cond>
              </p:nextCondLst>
            </p:seq>
            <p:seq concurrent="1" nextAc="seek">
              <p:cTn id="105" restart="whenNotActive" fill="hold" evtFilter="cancelBubble" nodeType="interactiveSeq">
                <p:stCondLst>
                  <p:cond evt="onClick" delay="0">
                    <p:tgtEl>
                      <p:spTgt spid="438298"/>
                    </p:tgtEl>
                  </p:cond>
                </p:stCondLst>
                <p:endSync evt="end" delay="0">
                  <p:rtn val="all"/>
                </p:endSync>
                <p:childTnLst>
                  <p:par>
                    <p:cTn id="106" fill="hold" nodeType="clickPar">
                      <p:stCondLst>
                        <p:cond delay="0"/>
                      </p:stCondLst>
                      <p:childTnLst>
                        <p:par>
                          <p:cTn id="107" fill="hold" nodeType="withGroup">
                            <p:stCondLst>
                              <p:cond delay="0"/>
                            </p:stCondLst>
                            <p:childTnLst>
                              <p:par>
                                <p:cTn id="108" presetID="12" presetClass="exit" presetSubtype="1" fill="hold" nodeType="clickEffect">
                                  <p:stCondLst>
                                    <p:cond delay="0"/>
                                  </p:stCondLst>
                                  <p:childTnLst>
                                    <p:animEffect transition="out" filter="slide(fromTop)">
                                      <p:cBhvr>
                                        <p:cTn id="109" dur="300"/>
                                        <p:tgtEl>
                                          <p:spTgt spid="438298"/>
                                        </p:tgtEl>
                                      </p:cBhvr>
                                    </p:animEffect>
                                    <p:set>
                                      <p:cBhvr>
                                        <p:cTn id="110" dur="1" fill="hold">
                                          <p:stCondLst>
                                            <p:cond delay="299"/>
                                          </p:stCondLst>
                                        </p:cTn>
                                        <p:tgtEl>
                                          <p:spTgt spid="438298"/>
                                        </p:tgtEl>
                                        <p:attrNameLst>
                                          <p:attrName>style.visibility</p:attrName>
                                        </p:attrNameLst>
                                      </p:cBhvr>
                                      <p:to>
                                        <p:strVal val="hidden"/>
                                      </p:to>
                                    </p:set>
                                  </p:childTnLst>
                                  <p:subTnLst>
                                    <p:audio>
                                      <p:cMediaNode>
                                        <p:cTn display="0" masterRel="sameClick">
                                          <p:stCondLst>
                                            <p:cond evt="begin" delay="0">
                                              <p:tn val="10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8"/>
                  </p:tgtEl>
                </p:cond>
              </p:nextCondLst>
            </p:seq>
            <p:seq concurrent="1" nextAc="seek">
              <p:cTn id="111" restart="whenNotActive" fill="hold" evtFilter="cancelBubble" nodeType="interactiveSeq">
                <p:stCondLst>
                  <p:cond evt="onClick" delay="0">
                    <p:tgtEl>
                      <p:spTgt spid="438299"/>
                    </p:tgtEl>
                  </p:cond>
                </p:stCondLst>
                <p:endSync evt="end" delay="0">
                  <p:rtn val="all"/>
                </p:endSync>
                <p:childTnLst>
                  <p:par>
                    <p:cTn id="112" fill="hold" nodeType="clickPar">
                      <p:stCondLst>
                        <p:cond delay="0"/>
                      </p:stCondLst>
                      <p:childTnLst>
                        <p:par>
                          <p:cTn id="113" fill="hold" nodeType="withGroup">
                            <p:stCondLst>
                              <p:cond delay="0"/>
                            </p:stCondLst>
                            <p:childTnLst>
                              <p:par>
                                <p:cTn id="114" presetID="12" presetClass="exit" presetSubtype="1" fill="hold" nodeType="clickEffect">
                                  <p:stCondLst>
                                    <p:cond delay="0"/>
                                  </p:stCondLst>
                                  <p:childTnLst>
                                    <p:animEffect transition="out" filter="slide(fromTop)">
                                      <p:cBhvr>
                                        <p:cTn id="115" dur="300"/>
                                        <p:tgtEl>
                                          <p:spTgt spid="438299"/>
                                        </p:tgtEl>
                                      </p:cBhvr>
                                    </p:animEffect>
                                    <p:set>
                                      <p:cBhvr>
                                        <p:cTn id="116" dur="1" fill="hold">
                                          <p:stCondLst>
                                            <p:cond delay="299"/>
                                          </p:stCondLst>
                                        </p:cTn>
                                        <p:tgtEl>
                                          <p:spTgt spid="438299"/>
                                        </p:tgtEl>
                                        <p:attrNameLst>
                                          <p:attrName>style.visibility</p:attrName>
                                        </p:attrNameLst>
                                      </p:cBhvr>
                                      <p:to>
                                        <p:strVal val="hidden"/>
                                      </p:to>
                                    </p:set>
                                  </p:childTnLst>
                                  <p:subTnLst>
                                    <p:audio>
                                      <p:cMediaNode>
                                        <p:cTn display="0" masterRel="sameClick">
                                          <p:stCondLst>
                                            <p:cond evt="begin" delay="0">
                                              <p:tn val="114"/>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9"/>
                  </p:tgtEl>
                </p:cond>
              </p:nextCondLst>
            </p:seq>
            <p:seq concurrent="1" nextAc="seek">
              <p:cTn id="117" restart="whenNotActive" fill="hold" evtFilter="cancelBubble" nodeType="interactiveSeq">
                <p:stCondLst>
                  <p:cond evt="onClick" delay="0">
                    <p:tgtEl>
                      <p:spTgt spid="438300"/>
                    </p:tgtEl>
                  </p:cond>
                </p:stCondLst>
                <p:endSync evt="end" delay="0">
                  <p:rtn val="all"/>
                </p:endSync>
                <p:childTnLst>
                  <p:par>
                    <p:cTn id="118" fill="hold" nodeType="clickPar">
                      <p:stCondLst>
                        <p:cond delay="0"/>
                      </p:stCondLst>
                      <p:childTnLst>
                        <p:par>
                          <p:cTn id="119" fill="hold" nodeType="withGroup">
                            <p:stCondLst>
                              <p:cond delay="0"/>
                            </p:stCondLst>
                            <p:childTnLst>
                              <p:par>
                                <p:cTn id="120" presetID="12" presetClass="exit" presetSubtype="1" fill="hold" nodeType="clickEffect">
                                  <p:stCondLst>
                                    <p:cond delay="0"/>
                                  </p:stCondLst>
                                  <p:childTnLst>
                                    <p:animEffect transition="out" filter="slide(fromTop)">
                                      <p:cBhvr>
                                        <p:cTn id="121" dur="300"/>
                                        <p:tgtEl>
                                          <p:spTgt spid="438300"/>
                                        </p:tgtEl>
                                      </p:cBhvr>
                                    </p:animEffect>
                                    <p:set>
                                      <p:cBhvr>
                                        <p:cTn id="122" dur="1" fill="hold">
                                          <p:stCondLst>
                                            <p:cond delay="299"/>
                                          </p:stCondLst>
                                        </p:cTn>
                                        <p:tgtEl>
                                          <p:spTgt spid="438300"/>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0"/>
                  </p:tgtEl>
                </p:cond>
              </p:nextCondLst>
            </p:seq>
            <p:seq concurrent="1" nextAc="seek">
              <p:cTn id="123" restart="whenNotActive" fill="hold" evtFilter="cancelBubble" nodeType="interactiveSeq">
                <p:stCondLst>
                  <p:cond evt="onClick" delay="0">
                    <p:tgtEl>
                      <p:spTgt spid="438301"/>
                    </p:tgtEl>
                  </p:cond>
                </p:stCondLst>
                <p:endSync evt="end" delay="0">
                  <p:rtn val="all"/>
                </p:endSync>
                <p:childTnLst>
                  <p:par>
                    <p:cTn id="124" fill="hold" nodeType="clickPar">
                      <p:stCondLst>
                        <p:cond delay="0"/>
                      </p:stCondLst>
                      <p:childTnLst>
                        <p:par>
                          <p:cTn id="125" fill="hold" nodeType="withGroup">
                            <p:stCondLst>
                              <p:cond delay="0"/>
                            </p:stCondLst>
                            <p:childTnLst>
                              <p:par>
                                <p:cTn id="126" presetID="12" presetClass="exit" presetSubtype="1" fill="hold" nodeType="clickEffect">
                                  <p:stCondLst>
                                    <p:cond delay="0"/>
                                  </p:stCondLst>
                                  <p:childTnLst>
                                    <p:animEffect transition="out" filter="slide(fromTop)">
                                      <p:cBhvr>
                                        <p:cTn id="127" dur="300"/>
                                        <p:tgtEl>
                                          <p:spTgt spid="438301"/>
                                        </p:tgtEl>
                                      </p:cBhvr>
                                    </p:animEffect>
                                    <p:set>
                                      <p:cBhvr>
                                        <p:cTn id="128" dur="1" fill="hold">
                                          <p:stCondLst>
                                            <p:cond delay="299"/>
                                          </p:stCondLst>
                                        </p:cTn>
                                        <p:tgtEl>
                                          <p:spTgt spid="438301"/>
                                        </p:tgtEl>
                                        <p:attrNameLst>
                                          <p:attrName>style.visibility</p:attrName>
                                        </p:attrNameLst>
                                      </p:cBhvr>
                                      <p:to>
                                        <p:strVal val="hidden"/>
                                      </p:to>
                                    </p:set>
                                  </p:childTnLst>
                                  <p:subTnLst>
                                    <p:audio>
                                      <p:cMediaNode>
                                        <p:cTn display="0" masterRel="sameClick">
                                          <p:stCondLst>
                                            <p:cond evt="begin" delay="0">
                                              <p:tn val="126"/>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1"/>
                  </p:tgtEl>
                </p:cond>
              </p:nextCondLst>
            </p:seq>
            <p:seq concurrent="1" nextAc="seek">
              <p:cTn id="129" restart="whenNotActive" fill="hold" evtFilter="cancelBubble" nodeType="interactiveSeq">
                <p:stCondLst>
                  <p:cond evt="onClick" delay="0">
                    <p:tgtEl>
                      <p:spTgt spid="438302"/>
                    </p:tgtEl>
                  </p:cond>
                </p:stCondLst>
                <p:endSync evt="end" delay="0">
                  <p:rtn val="all"/>
                </p:endSync>
                <p:childTnLst>
                  <p:par>
                    <p:cTn id="130" fill="hold" nodeType="clickPar">
                      <p:stCondLst>
                        <p:cond delay="0"/>
                      </p:stCondLst>
                      <p:childTnLst>
                        <p:par>
                          <p:cTn id="131" fill="hold" nodeType="withGroup">
                            <p:stCondLst>
                              <p:cond delay="0"/>
                            </p:stCondLst>
                            <p:childTnLst>
                              <p:par>
                                <p:cTn id="132" presetID="12" presetClass="exit" presetSubtype="1" fill="hold" nodeType="clickEffect">
                                  <p:stCondLst>
                                    <p:cond delay="0"/>
                                  </p:stCondLst>
                                  <p:childTnLst>
                                    <p:animEffect transition="out" filter="slide(fromTop)">
                                      <p:cBhvr>
                                        <p:cTn id="133" dur="400"/>
                                        <p:tgtEl>
                                          <p:spTgt spid="438302"/>
                                        </p:tgtEl>
                                      </p:cBhvr>
                                    </p:animEffect>
                                    <p:set>
                                      <p:cBhvr>
                                        <p:cTn id="134" dur="1" fill="hold">
                                          <p:stCondLst>
                                            <p:cond delay="399"/>
                                          </p:stCondLst>
                                        </p:cTn>
                                        <p:tgtEl>
                                          <p:spTgt spid="438302"/>
                                        </p:tgtEl>
                                        <p:attrNameLst>
                                          <p:attrName>style.visibility</p:attrName>
                                        </p:attrNameLst>
                                      </p:cBhvr>
                                      <p:to>
                                        <p:strVal val="hidden"/>
                                      </p:to>
                                    </p:set>
                                  </p:childTnLst>
                                  <p:subTnLst>
                                    <p:audio>
                                      <p:cMediaNode>
                                        <p:cTn display="0" masterRel="sameClick">
                                          <p:stCondLst>
                                            <p:cond evt="begin" delay="0">
                                              <p:tn val="13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2"/>
                  </p:tgtEl>
                </p:cond>
              </p:nextCondLst>
            </p:seq>
            <p:seq concurrent="1" nextAc="seek">
              <p:cTn id="135" restart="whenNotActive" fill="hold" evtFilter="cancelBubble" nodeType="interactiveSeq">
                <p:stCondLst>
                  <p:cond evt="onClick" delay="0">
                    <p:tgtEl>
                      <p:spTgt spid="438303"/>
                    </p:tgtEl>
                  </p:cond>
                </p:stCondLst>
                <p:endSync evt="end" delay="0">
                  <p:rtn val="all"/>
                </p:endSync>
                <p:childTnLst>
                  <p:par>
                    <p:cTn id="136" fill="hold" nodeType="clickPar">
                      <p:stCondLst>
                        <p:cond delay="0"/>
                      </p:stCondLst>
                      <p:childTnLst>
                        <p:par>
                          <p:cTn id="137" fill="hold" nodeType="withGroup">
                            <p:stCondLst>
                              <p:cond delay="0"/>
                            </p:stCondLst>
                            <p:childTnLst>
                              <p:par>
                                <p:cTn id="138" presetID="12" presetClass="exit" presetSubtype="1" fill="hold" nodeType="clickEffect">
                                  <p:stCondLst>
                                    <p:cond delay="0"/>
                                  </p:stCondLst>
                                  <p:childTnLst>
                                    <p:animEffect transition="out" filter="slide(fromTop)">
                                      <p:cBhvr>
                                        <p:cTn id="139" dur="300"/>
                                        <p:tgtEl>
                                          <p:spTgt spid="438303"/>
                                        </p:tgtEl>
                                      </p:cBhvr>
                                    </p:animEffect>
                                    <p:set>
                                      <p:cBhvr>
                                        <p:cTn id="140" dur="1" fill="hold">
                                          <p:stCondLst>
                                            <p:cond delay="299"/>
                                          </p:stCondLst>
                                        </p:cTn>
                                        <p:tgtEl>
                                          <p:spTgt spid="438303"/>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3"/>
                  </p:tgtEl>
                </p:cond>
              </p:nextCondLst>
            </p:seq>
            <p:seq concurrent="1" nextAc="seek">
              <p:cTn id="141" restart="whenNotActive" fill="hold" evtFilter="cancelBubble" nodeType="interactiveSeq">
                <p:stCondLst>
                  <p:cond evt="onClick" delay="0">
                    <p:tgtEl>
                      <p:spTgt spid="438304"/>
                    </p:tgtEl>
                  </p:cond>
                </p:stCondLst>
                <p:endSync evt="end" delay="0">
                  <p:rtn val="all"/>
                </p:endSync>
                <p:childTnLst>
                  <p:par>
                    <p:cTn id="142" fill="hold" nodeType="clickPar">
                      <p:stCondLst>
                        <p:cond delay="0"/>
                      </p:stCondLst>
                      <p:childTnLst>
                        <p:par>
                          <p:cTn id="143" fill="hold" nodeType="withGroup">
                            <p:stCondLst>
                              <p:cond delay="0"/>
                            </p:stCondLst>
                            <p:childTnLst>
                              <p:par>
                                <p:cTn id="144" presetID="12" presetClass="exit" presetSubtype="1" fill="hold" nodeType="clickEffect">
                                  <p:stCondLst>
                                    <p:cond delay="0"/>
                                  </p:stCondLst>
                                  <p:childTnLst>
                                    <p:animEffect transition="out" filter="slide(fromTop)">
                                      <p:cBhvr>
                                        <p:cTn id="145" dur="300"/>
                                        <p:tgtEl>
                                          <p:spTgt spid="438304"/>
                                        </p:tgtEl>
                                      </p:cBhvr>
                                    </p:animEffect>
                                    <p:set>
                                      <p:cBhvr>
                                        <p:cTn id="146" dur="1" fill="hold">
                                          <p:stCondLst>
                                            <p:cond delay="299"/>
                                          </p:stCondLst>
                                        </p:cTn>
                                        <p:tgtEl>
                                          <p:spTgt spid="438304"/>
                                        </p:tgtEl>
                                        <p:attrNameLst>
                                          <p:attrName>style.visibility</p:attrName>
                                        </p:attrNameLst>
                                      </p:cBhvr>
                                      <p:to>
                                        <p:strVal val="hidden"/>
                                      </p:to>
                                    </p:set>
                                  </p:childTnLst>
                                  <p:subTnLst>
                                    <p:audio>
                                      <p:cMediaNode>
                                        <p:cTn display="0" masterRel="sameClick">
                                          <p:stCondLst>
                                            <p:cond evt="begin" delay="0">
                                              <p:tn val="144"/>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4"/>
                  </p:tgtEl>
                </p:cond>
              </p:nextCondLst>
            </p:seq>
            <p:seq concurrent="1" nextAc="seek">
              <p:cTn id="147" restart="whenNotActive" fill="hold" evtFilter="cancelBubble" nodeType="interactiveSeq">
                <p:stCondLst>
                  <p:cond evt="onClick" delay="0">
                    <p:tgtEl>
                      <p:spTgt spid="438331"/>
                    </p:tgtEl>
                  </p:cond>
                </p:stCondLst>
                <p:endSync evt="end" delay="0">
                  <p:rtn val="all"/>
                </p:endSync>
                <p:childTnLst>
                  <p:par>
                    <p:cTn id="148" fill="hold" nodeType="clickPar">
                      <p:stCondLst>
                        <p:cond delay="0"/>
                      </p:stCondLst>
                      <p:childTnLst>
                        <p:par>
                          <p:cTn id="149" fill="hold" nodeType="withGroup">
                            <p:stCondLst>
                              <p:cond delay="0"/>
                            </p:stCondLst>
                            <p:childTnLst>
                              <p:par>
                                <p:cTn id="150" presetID="42" presetClass="path" presetSubtype="0" fill="hold" nodeType="clickEffect">
                                  <p:stCondLst>
                                    <p:cond delay="0"/>
                                  </p:stCondLst>
                                  <p:childTnLst>
                                    <p:animMotion origin="layout" path="M -0.97014 -0.19352 L -0.97014 -0.19352 " pathEditMode="fixed" rAng="0" ptsTypes="AA">
                                      <p:cBhvr>
                                        <p:cTn id="151" dur="10" fill="hold"/>
                                        <p:tgtEl>
                                          <p:spTgt spid="438297"/>
                                        </p:tgtEl>
                                        <p:attrNameLst>
                                          <p:attrName>ppt_x</p:attrName>
                                          <p:attrName>ppt_y</p:attrName>
                                        </p:attrNameLst>
                                      </p:cBhvr>
                                      <p:rCtr x="0" y="0"/>
                                    </p:animMotion>
                                  </p:childTnLst>
                                </p:cTn>
                              </p:par>
                              <p:par>
                                <p:cTn id="152" presetID="42" presetClass="path" presetSubtype="0" fill="hold" nodeType="withEffect">
                                  <p:stCondLst>
                                    <p:cond delay="0"/>
                                  </p:stCondLst>
                                  <p:childTnLst>
                                    <p:animMotion origin="layout" path="M -0.97014 -0.19352 L -0.97014 -0.19352 " pathEditMode="fixed" rAng="0" ptsTypes="AA">
                                      <p:cBhvr>
                                        <p:cTn id="153" dur="10" fill="hold"/>
                                        <p:tgtEl>
                                          <p:spTgt spid="438303"/>
                                        </p:tgtEl>
                                        <p:attrNameLst>
                                          <p:attrName>ppt_x</p:attrName>
                                          <p:attrName>ppt_y</p:attrName>
                                        </p:attrNameLst>
                                      </p:cBhvr>
                                      <p:rCtr x="0" y="0"/>
                                    </p:animMotion>
                                  </p:childTnLst>
                                </p:cTn>
                              </p:par>
                              <p:par>
                                <p:cTn id="154" presetID="42" presetClass="path" presetSubtype="0" fill="hold" nodeType="withEffect">
                                  <p:stCondLst>
                                    <p:cond delay="0"/>
                                  </p:stCondLst>
                                  <p:childTnLst>
                                    <p:animMotion origin="layout" path="M -0.97014 -0.19353 L -0.97014 -0.19353 " pathEditMode="fixed" rAng="0" ptsTypes="AA">
                                      <p:cBhvr>
                                        <p:cTn id="155" dur="10" fill="hold"/>
                                        <p:tgtEl>
                                          <p:spTgt spid="438302"/>
                                        </p:tgtEl>
                                        <p:attrNameLst>
                                          <p:attrName>ppt_x</p:attrName>
                                          <p:attrName>ppt_y</p:attrName>
                                        </p:attrNameLst>
                                      </p:cBhvr>
                                      <p:rCtr x="0" y="0"/>
                                    </p:animMotion>
                                  </p:childTnLst>
                                </p:cTn>
                              </p:par>
                              <p:par>
                                <p:cTn id="156" presetID="42" presetClass="path" presetSubtype="0" fill="hold" nodeType="withEffect">
                                  <p:stCondLst>
                                    <p:cond delay="0"/>
                                  </p:stCondLst>
                                  <p:childTnLst>
                                    <p:animMotion origin="layout" path="M -0.97014 -0.19353 L -0.97014 -0.19353 " pathEditMode="fixed" rAng="0" ptsTypes="AA">
                                      <p:cBhvr>
                                        <p:cTn id="157" dur="10" fill="hold"/>
                                        <p:tgtEl>
                                          <p:spTgt spid="438301"/>
                                        </p:tgtEl>
                                        <p:attrNameLst>
                                          <p:attrName>ppt_x</p:attrName>
                                          <p:attrName>ppt_y</p:attrName>
                                        </p:attrNameLst>
                                      </p:cBhvr>
                                      <p:rCtr x="0" y="0"/>
                                    </p:animMotion>
                                  </p:childTnLst>
                                </p:cTn>
                              </p:par>
                              <p:par>
                                <p:cTn id="158" presetID="42" presetClass="path" presetSubtype="0" fill="hold" nodeType="withEffect">
                                  <p:stCondLst>
                                    <p:cond delay="0"/>
                                  </p:stCondLst>
                                  <p:childTnLst>
                                    <p:animMotion origin="layout" path="M -0.97013 -0.19352 L -0.97013 -0.19352 " pathEditMode="fixed" rAng="0" ptsTypes="AA">
                                      <p:cBhvr>
                                        <p:cTn id="159" dur="10" fill="hold"/>
                                        <p:tgtEl>
                                          <p:spTgt spid="438300"/>
                                        </p:tgtEl>
                                        <p:attrNameLst>
                                          <p:attrName>ppt_x</p:attrName>
                                          <p:attrName>ppt_y</p:attrName>
                                        </p:attrNameLst>
                                      </p:cBhvr>
                                      <p:rCtr x="0" y="0"/>
                                    </p:animMotion>
                                  </p:childTnLst>
                                </p:cTn>
                              </p:par>
                              <p:par>
                                <p:cTn id="160" presetID="42" presetClass="path" presetSubtype="0" fill="hold" nodeType="withEffect">
                                  <p:stCondLst>
                                    <p:cond delay="0"/>
                                  </p:stCondLst>
                                  <p:childTnLst>
                                    <p:animMotion origin="layout" path="M -0.97013 -0.19352 L -0.97013 -0.19352 " pathEditMode="fixed" rAng="0" ptsTypes="AA">
                                      <p:cBhvr>
                                        <p:cTn id="161" dur="10" fill="hold"/>
                                        <p:tgtEl>
                                          <p:spTgt spid="438299"/>
                                        </p:tgtEl>
                                        <p:attrNameLst>
                                          <p:attrName>ppt_x</p:attrName>
                                          <p:attrName>ppt_y</p:attrName>
                                        </p:attrNameLst>
                                      </p:cBhvr>
                                      <p:rCtr x="0" y="0"/>
                                    </p:animMotion>
                                  </p:childTnLst>
                                </p:cTn>
                              </p:par>
                              <p:par>
                                <p:cTn id="162" presetID="42" presetClass="path" presetSubtype="0" fill="hold" nodeType="withEffect">
                                  <p:stCondLst>
                                    <p:cond delay="0"/>
                                  </p:stCondLst>
                                  <p:childTnLst>
                                    <p:animMotion origin="layout" path="M -0.97013 -0.19352 L -0.97013 -0.19352 " pathEditMode="fixed" rAng="0" ptsTypes="AA">
                                      <p:cBhvr>
                                        <p:cTn id="163" dur="10" fill="hold"/>
                                        <p:tgtEl>
                                          <p:spTgt spid="438298"/>
                                        </p:tgtEl>
                                        <p:attrNameLst>
                                          <p:attrName>ppt_x</p:attrName>
                                          <p:attrName>ppt_y</p:attrName>
                                        </p:attrNameLst>
                                      </p:cBhvr>
                                      <p:rCtr x="0" y="0"/>
                                    </p:animMotion>
                                  </p:childTnLst>
                                </p:cTn>
                              </p:par>
                              <p:par>
                                <p:cTn id="164" presetID="42" presetClass="path" presetSubtype="0" fill="hold" nodeType="withEffect">
                                  <p:stCondLst>
                                    <p:cond delay="0"/>
                                  </p:stCondLst>
                                  <p:childTnLst>
                                    <p:animMotion origin="layout" path="M -0.97013 -0.19352 L -0.97013 -0.19352 " pathEditMode="fixed" rAng="0" ptsTypes="AA">
                                      <p:cBhvr>
                                        <p:cTn id="165" dur="10" fill="hold"/>
                                        <p:tgtEl>
                                          <p:spTgt spid="438304"/>
                                        </p:tgtEl>
                                        <p:attrNameLst>
                                          <p:attrName>ppt_x</p:attrName>
                                          <p:attrName>ppt_y</p:attrName>
                                        </p:attrNameLst>
                                      </p:cBhvr>
                                      <p:rCtr x="0" y="0"/>
                                    </p:animMotion>
                                  </p:childTnLst>
                                </p:cTn>
                              </p:par>
                              <p:par>
                                <p:cTn id="166" presetID="42" presetClass="path" presetSubtype="0" fill="hold" grpId="1" nodeType="withEffect">
                                  <p:stCondLst>
                                    <p:cond delay="0"/>
                                  </p:stCondLst>
                                  <p:iterate type="lt">
                                    <p:tmPct val="0"/>
                                  </p:iterate>
                                  <p:childTnLst>
                                    <p:animMotion origin="layout" path="M -0.96737 0.41436 L -0.96737 0.41436 " pathEditMode="fixed" rAng="0" ptsTypes="AA">
                                      <p:cBhvr>
                                        <p:cTn id="167" dur="10" fill="hold"/>
                                        <p:tgtEl>
                                          <p:spTgt spid="438335">
                                            <p:bg/>
                                          </p:spTgt>
                                        </p:tgtEl>
                                        <p:attrNameLst>
                                          <p:attrName>ppt_x</p:attrName>
                                          <p:attrName>ppt_y</p:attrName>
                                        </p:attrNameLst>
                                      </p:cBhvr>
                                      <p:rCtr x="0" y="0"/>
                                    </p:animMotion>
                                  </p:childTnLst>
                                </p:cTn>
                              </p:par>
                              <p:par>
                                <p:cTn id="168" presetID="42" presetClass="path" presetSubtype="0" fill="hold" grpId="1" nodeType="withEffect">
                                  <p:stCondLst>
                                    <p:cond delay="0"/>
                                  </p:stCondLst>
                                  <p:iterate type="lt">
                                    <p:tmPct val="0"/>
                                  </p:iterate>
                                  <p:childTnLst>
                                    <p:animMotion origin="layout" path="M -0.9764 0.41436 L -0.9764 0.41436 " pathEditMode="fixed" rAng="0" ptsTypes="AA">
                                      <p:cBhvr>
                                        <p:cTn id="169" dur="10" fill="hold"/>
                                        <p:tgtEl>
                                          <p:spTgt spid="438335">
                                            <p:txEl>
                                              <p:pRg st="0" end="0"/>
                                            </p:txEl>
                                          </p:spTgt>
                                        </p:tgtEl>
                                        <p:attrNameLst>
                                          <p:attrName>ppt_x</p:attrName>
                                          <p:attrName>ppt_y</p:attrName>
                                        </p:attrNameLst>
                                      </p:cBhvr>
                                      <p:rCtr x="0" y="0"/>
                                    </p:animMotion>
                                  </p:childTnLst>
                                </p:cTn>
                              </p:par>
                              <p:par>
                                <p:cTn id="170" presetID="1" presetClass="exit" presetSubtype="0" fill="hold" grpId="2" nodeType="withEffect">
                                  <p:stCondLst>
                                    <p:cond delay="0"/>
                                  </p:stCondLst>
                                  <p:childTnLst>
                                    <p:set>
                                      <p:cBhvr>
                                        <p:cTn id="171" dur="1" fill="hold">
                                          <p:stCondLst>
                                            <p:cond delay="0"/>
                                          </p:stCondLst>
                                        </p:cTn>
                                        <p:tgtEl>
                                          <p:spTgt spid="438335">
                                            <p:txEl>
                                              <p:pRg st="0" end="0"/>
                                            </p:txEl>
                                          </p:spTgt>
                                        </p:tgtEl>
                                        <p:attrNameLst>
                                          <p:attrName>style.visibility</p:attrName>
                                        </p:attrNameLst>
                                      </p:cBhvr>
                                      <p:to>
                                        <p:strVal val="hidden"/>
                                      </p:to>
                                    </p:set>
                                  </p:childTnLst>
                                </p:cTn>
                              </p:par>
                              <p:par>
                                <p:cTn id="172" presetID="1" presetClass="exit" presetSubtype="0" fill="hold" grpId="2" nodeType="withEffect">
                                  <p:stCondLst>
                                    <p:cond delay="0"/>
                                  </p:stCondLst>
                                  <p:childTnLst>
                                    <p:set>
                                      <p:cBhvr>
                                        <p:cTn id="173" dur="1" fill="hold">
                                          <p:stCondLst>
                                            <p:cond delay="0"/>
                                          </p:stCondLst>
                                        </p:cTn>
                                        <p:tgtEl>
                                          <p:spTgt spid="438335">
                                            <p:bg/>
                                          </p:spTgt>
                                        </p:tgtEl>
                                        <p:attrNameLst>
                                          <p:attrName>style.visibility</p:attrName>
                                        </p:attrNameLst>
                                      </p:cBhvr>
                                      <p:to>
                                        <p:strVal val="hidden"/>
                                      </p:to>
                                    </p:set>
                                  </p:childTnLst>
                                </p:cTn>
                              </p:par>
                            </p:childTnLst>
                          </p:cTn>
                        </p:par>
                        <p:par>
                          <p:cTn id="174" fill="hold" nodeType="afterGroup">
                            <p:stCondLst>
                              <p:cond delay="10"/>
                            </p:stCondLst>
                            <p:childTnLst>
                              <p:par>
                                <p:cTn id="175" presetID="12" presetClass="exit" presetSubtype="1" fill="hold" nodeType="afterEffect">
                                  <p:stCondLst>
                                    <p:cond delay="0"/>
                                  </p:stCondLst>
                                  <p:childTnLst>
                                    <p:animEffect transition="out" filter="slide(fromTop)">
                                      <p:cBhvr>
                                        <p:cTn id="176" dur="1000"/>
                                        <p:tgtEl>
                                          <p:spTgt spid="438332"/>
                                        </p:tgtEl>
                                      </p:cBhvr>
                                    </p:animEffect>
                                    <p:set>
                                      <p:cBhvr>
                                        <p:cTn id="177" dur="1" fill="hold">
                                          <p:stCondLst>
                                            <p:cond delay="999"/>
                                          </p:stCondLst>
                                        </p:cTn>
                                        <p:tgtEl>
                                          <p:spTgt spid="438332"/>
                                        </p:tgtEl>
                                        <p:attrNameLst>
                                          <p:attrName>style.visibility</p:attrName>
                                        </p:attrNameLst>
                                      </p:cBhvr>
                                      <p:to>
                                        <p:strVal val="hidden"/>
                                      </p:to>
                                    </p:set>
                                  </p:childTnLst>
                                </p:cTn>
                              </p:par>
                            </p:childTnLst>
                          </p:cTn>
                        </p:par>
                        <p:par>
                          <p:cTn id="178" fill="hold" nodeType="afterGroup">
                            <p:stCondLst>
                              <p:cond delay="1010"/>
                            </p:stCondLst>
                            <p:childTnLst>
                              <p:par>
                                <p:cTn id="179" presetID="10" presetClass="entr" presetSubtype="0" fill="hold" grpId="5" nodeType="afterEffect">
                                  <p:stCondLst>
                                    <p:cond delay="490"/>
                                  </p:stCondLst>
                                  <p:childTnLst>
                                    <p:set>
                                      <p:cBhvr>
                                        <p:cTn id="180" dur="1" fill="hold">
                                          <p:stCondLst>
                                            <p:cond delay="0"/>
                                          </p:stCondLst>
                                        </p:cTn>
                                        <p:tgtEl>
                                          <p:spTgt spid="438335">
                                            <p:bg/>
                                          </p:spTgt>
                                        </p:tgtEl>
                                        <p:attrNameLst>
                                          <p:attrName>style.visibility</p:attrName>
                                        </p:attrNameLst>
                                      </p:cBhvr>
                                      <p:to>
                                        <p:strVal val="visible"/>
                                      </p:to>
                                    </p:set>
                                    <p:animEffect transition="in" filter="fade">
                                      <p:cBhvr>
                                        <p:cTn id="181" dur="500"/>
                                        <p:tgtEl>
                                          <p:spTgt spid="438335">
                                            <p:bg/>
                                          </p:spTgt>
                                        </p:tgtEl>
                                      </p:cBhvr>
                                    </p:animEffect>
                                  </p:childTnLst>
                                </p:cTn>
                              </p:par>
                            </p:childTnLst>
                          </p:cTn>
                        </p:par>
                        <p:par>
                          <p:cTn id="182" fill="hold" nodeType="afterGroup">
                            <p:stCondLst>
                              <p:cond delay="2000"/>
                            </p:stCondLst>
                            <p:childTnLst>
                              <p:par>
                                <p:cTn id="183" presetID="10" presetClass="entr" presetSubtype="0" fill="hold" grpId="4" nodeType="afterEffect">
                                  <p:stCondLst>
                                    <p:cond delay="0"/>
                                  </p:stCondLst>
                                  <p:iterate type="lt">
                                    <p:tmPct val="0"/>
                                  </p:iterate>
                                  <p:childTnLst>
                                    <p:set>
                                      <p:cBhvr>
                                        <p:cTn id="184" dur="1" fill="hold">
                                          <p:stCondLst>
                                            <p:cond delay="0"/>
                                          </p:stCondLst>
                                        </p:cTn>
                                        <p:tgtEl>
                                          <p:spTgt spid="438335">
                                            <p:txEl>
                                              <p:pRg st="0" end="0"/>
                                            </p:txEl>
                                          </p:spTgt>
                                        </p:tgtEl>
                                        <p:attrNameLst>
                                          <p:attrName>style.visibility</p:attrName>
                                        </p:attrNameLst>
                                      </p:cBhvr>
                                      <p:to>
                                        <p:strVal val="visible"/>
                                      </p:to>
                                    </p:set>
                                    <p:animEffect transition="in" filter="fade">
                                      <p:cBhvr>
                                        <p:cTn id="185" dur="500"/>
                                        <p:tgtEl>
                                          <p:spTgt spid="438335">
                                            <p:txEl>
                                              <p:pRg st="0" end="0"/>
                                            </p:txEl>
                                          </p:spTgt>
                                        </p:tgtEl>
                                      </p:cBhvr>
                                    </p:animEffect>
                                  </p:childTnLst>
                                </p:cTn>
                              </p:par>
                            </p:childTnLst>
                          </p:cTn>
                        </p:par>
                        <p:par>
                          <p:cTn id="186" fill="hold" nodeType="afterGroup">
                            <p:stCondLst>
                              <p:cond delay="2500"/>
                            </p:stCondLst>
                            <p:childTnLst>
                              <p:par>
                                <p:cTn id="187" presetID="27" presetClass="entr" presetSubtype="0" fill="hold" grpId="3" nodeType="afterEffect">
                                  <p:stCondLst>
                                    <p:cond delay="0"/>
                                  </p:stCondLst>
                                  <p:iterate type="lt">
                                    <p:tmPct val="50000"/>
                                  </p:iterate>
                                  <p:childTnLst>
                                    <p:set>
                                      <p:cBhvr>
                                        <p:cTn id="188" dur="1" fill="hold">
                                          <p:stCondLst>
                                            <p:cond delay="0"/>
                                          </p:stCondLst>
                                        </p:cTn>
                                        <p:tgtEl>
                                          <p:spTgt spid="438335">
                                            <p:txEl>
                                              <p:pRg st="0" end="0"/>
                                            </p:txEl>
                                          </p:spTgt>
                                        </p:tgtEl>
                                        <p:attrNameLst>
                                          <p:attrName>style.visibility</p:attrName>
                                        </p:attrNameLst>
                                      </p:cBhvr>
                                      <p:to>
                                        <p:strVal val="visible"/>
                                      </p:to>
                                    </p:set>
                                    <p:anim calcmode="discrete" valueType="clr">
                                      <p:cBhvr override="childStyle">
                                        <p:cTn id="189" dur="80"/>
                                        <p:tgtEl>
                                          <p:spTgt spid="438335">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90" dur="80"/>
                                        <p:tgtEl>
                                          <p:spTgt spid="438335">
                                            <p:txEl>
                                              <p:pRg st="0" end="0"/>
                                            </p:txEl>
                                          </p:spTgt>
                                        </p:tgtEl>
                                        <p:attrNameLst>
                                          <p:attrName>fillcolor</p:attrName>
                                        </p:attrNameLst>
                                      </p:cBhvr>
                                      <p:tavLst>
                                        <p:tav tm="0">
                                          <p:val>
                                            <p:clrVal>
                                              <a:schemeClr val="accent2"/>
                                            </p:clrVal>
                                          </p:val>
                                        </p:tav>
                                        <p:tav tm="50000">
                                          <p:val>
                                            <p:clrVal>
                                              <a:schemeClr val="hlink"/>
                                            </p:clrVal>
                                          </p:val>
                                        </p:tav>
                                      </p:tavLst>
                                    </p:anim>
                                    <p:set>
                                      <p:cBhvr>
                                        <p:cTn id="191" dur="80"/>
                                        <p:tgtEl>
                                          <p:spTgt spid="438335">
                                            <p:txEl>
                                              <p:pRg st="0" end="0"/>
                                            </p:txEl>
                                          </p:spTgt>
                                        </p:tgtEl>
                                        <p:attrNameLst>
                                          <p:attrName>fill.type</p:attrName>
                                        </p:attrNameLst>
                                      </p:cBhvr>
                                      <p:to>
                                        <p:strVal val="solid"/>
                                      </p:to>
                                    </p:set>
                                  </p:childTnLst>
                                </p:cTn>
                              </p:par>
                            </p:childTnLst>
                          </p:cTn>
                        </p:par>
                      </p:childTnLst>
                    </p:cTn>
                  </p:par>
                </p:childTnLst>
              </p:cTn>
              <p:nextCondLst>
                <p:cond evt="onClick" delay="0">
                  <p:tgtEl>
                    <p:spTgt spid="438331"/>
                  </p:tgtEl>
                </p:cond>
              </p:nextCondLst>
            </p:seq>
            <p:seq concurrent="1" nextAc="seek">
              <p:cTn id="192" restart="whenNotActive" fill="hold" evtFilter="cancelBubble" nodeType="interactiveSeq">
                <p:stCondLst>
                  <p:cond evt="onClick" delay="0">
                    <p:tgtEl>
                      <p:spTgt spid="438336"/>
                    </p:tgtEl>
                  </p:cond>
                </p:stCondLst>
                <p:endSync evt="end" delay="0">
                  <p:rtn val="all"/>
                </p:endSync>
                <p:childTnLst>
                  <p:par>
                    <p:cTn id="193" fill="hold" nodeType="clickPar">
                      <p:stCondLst>
                        <p:cond delay="0"/>
                      </p:stCondLst>
                      <p:childTnLst>
                        <p:par>
                          <p:cTn id="194" fill="hold" nodeType="withGroup">
                            <p:stCondLst>
                              <p:cond delay="0"/>
                            </p:stCondLst>
                            <p:childTnLst>
                              <p:par>
                                <p:cTn id="195" presetID="3" presetClass="entr" presetSubtype="0" fill="hold" grpId="1" nodeType="clickEffect">
                                  <p:stCondLst>
                                    <p:cond delay="0"/>
                                  </p:stCondLst>
                                  <p:childTnLst>
                                    <p:set>
                                      <p:cBhvr>
                                        <p:cTn id="196" dur="1" fill="hold">
                                          <p:stCondLst>
                                            <p:cond delay="0"/>
                                          </p:stCondLst>
                                        </p:cTn>
                                        <p:tgtEl>
                                          <p:spTgt spid="438286"/>
                                        </p:tgtEl>
                                        <p:attrNameLst>
                                          <p:attrName>style.visibility</p:attrName>
                                        </p:attrNameLst>
                                      </p:cBhvr>
                                      <p:to>
                                        <p:strVal val="visible"/>
                                      </p:to>
                                    </p:set>
                                  </p:childTnLst>
                                </p:cTn>
                              </p:par>
                              <p:par>
                                <p:cTn id="197" presetID="3" presetClass="exit" presetSubtype="0" fill="hold" grpId="2" nodeType="withEffect">
                                  <p:stCondLst>
                                    <p:cond delay="0"/>
                                  </p:stCondLst>
                                  <p:childTnLst>
                                    <p:set>
                                      <p:cBhvr>
                                        <p:cTn id="198" dur="1" fill="hold">
                                          <p:stCondLst>
                                            <p:cond delay="0"/>
                                          </p:stCondLst>
                                        </p:cTn>
                                        <p:tgtEl>
                                          <p:spTgt spid="438287"/>
                                        </p:tgtEl>
                                        <p:attrNameLst>
                                          <p:attrName>style.visibility</p:attrName>
                                        </p:attrNameLst>
                                      </p:cBhvr>
                                      <p:to>
                                        <p:strVal val="hidden"/>
                                      </p:to>
                                    </p:set>
                                  </p:childTnLst>
                                </p:cTn>
                              </p:par>
                              <p:par>
                                <p:cTn id="199" presetID="3" presetClass="exit" presetSubtype="0" fill="hold" grpId="1" nodeType="withEffect">
                                  <p:stCondLst>
                                    <p:cond delay="0"/>
                                  </p:stCondLst>
                                  <p:childTnLst>
                                    <p:set>
                                      <p:cBhvr>
                                        <p:cTn id="200" dur="1" fill="hold">
                                          <p:stCondLst>
                                            <p:cond delay="0"/>
                                          </p:stCondLst>
                                        </p:cTn>
                                        <p:tgtEl>
                                          <p:spTgt spid="438288"/>
                                        </p:tgtEl>
                                        <p:attrNameLst>
                                          <p:attrName>style.visibility</p:attrName>
                                        </p:attrNameLst>
                                      </p:cBhvr>
                                      <p:to>
                                        <p:strVal val="hidden"/>
                                      </p:to>
                                    </p:set>
                                  </p:childTnLst>
                                </p:cTn>
                              </p:par>
                              <p:par>
                                <p:cTn id="201" presetID="3" presetClass="exit" presetSubtype="0" fill="hold" grpId="1" nodeType="withEffect">
                                  <p:stCondLst>
                                    <p:cond delay="0"/>
                                  </p:stCondLst>
                                  <p:childTnLst>
                                    <p:set>
                                      <p:cBhvr>
                                        <p:cTn id="202" dur="1" fill="hold">
                                          <p:stCondLst>
                                            <p:cond delay="0"/>
                                          </p:stCondLst>
                                        </p:cTn>
                                        <p:tgtEl>
                                          <p:spTgt spid="438283"/>
                                        </p:tgtEl>
                                        <p:attrNameLst>
                                          <p:attrName>style.visibility</p:attrName>
                                        </p:attrNameLst>
                                      </p:cBhvr>
                                      <p:to>
                                        <p:strVal val="hidden"/>
                                      </p:to>
                                    </p:set>
                                  </p:childTnLst>
                                </p:cTn>
                              </p:par>
                              <p:par>
                                <p:cTn id="203" presetID="3" presetClass="exit" presetSubtype="0" fill="hold" grpId="1" nodeType="withEffect">
                                  <p:stCondLst>
                                    <p:cond delay="0"/>
                                  </p:stCondLst>
                                  <p:childTnLst>
                                    <p:set>
                                      <p:cBhvr>
                                        <p:cTn id="204" dur="1" fill="hold">
                                          <p:stCondLst>
                                            <p:cond delay="0"/>
                                          </p:stCondLst>
                                        </p:cTn>
                                        <p:tgtEl>
                                          <p:spTgt spid="438284"/>
                                        </p:tgtEl>
                                        <p:attrNameLst>
                                          <p:attrName>style.visibility</p:attrName>
                                        </p:attrNameLst>
                                      </p:cBhvr>
                                      <p:to>
                                        <p:strVal val="hidden"/>
                                      </p:to>
                                    </p:set>
                                  </p:childTnLst>
                                </p:cTn>
                              </p:par>
                              <p:par>
                                <p:cTn id="205" presetID="3" presetClass="exit" presetSubtype="0" fill="hold" grpId="1" nodeType="withEffect">
                                  <p:stCondLst>
                                    <p:cond delay="0"/>
                                  </p:stCondLst>
                                  <p:childTnLst>
                                    <p:set>
                                      <p:cBhvr>
                                        <p:cTn id="206" dur="1" fill="hold">
                                          <p:stCondLst>
                                            <p:cond delay="0"/>
                                          </p:stCondLst>
                                        </p:cTn>
                                        <p:tgtEl>
                                          <p:spTgt spid="438285"/>
                                        </p:tgtEl>
                                        <p:attrNameLst>
                                          <p:attrName>style.visibility</p:attrName>
                                        </p:attrNameLst>
                                      </p:cBhvr>
                                      <p:to>
                                        <p:strVal val="hidden"/>
                                      </p:to>
                                    </p:set>
                                  </p:childTnLst>
                                </p:cTn>
                              </p:par>
                            </p:childTnLst>
                          </p:cTn>
                        </p:par>
                      </p:childTnLst>
                    </p:cTn>
                  </p:par>
                </p:childTnLst>
              </p:cTn>
              <p:nextCondLst>
                <p:cond evt="onClick" delay="0">
                  <p:tgtEl>
                    <p:spTgt spid="438336"/>
                  </p:tgtEl>
                </p:cond>
              </p:nextCondLst>
            </p:seq>
            <p:seq concurrent="1" nextAc="seek">
              <p:cTn id="207" restart="whenNotActive" fill="hold" evtFilter="cancelBubble" nodeType="interactiveSeq">
                <p:stCondLst>
                  <p:cond evt="onClick" delay="0">
                    <p:tgtEl>
                      <p:spTgt spid="78"/>
                    </p:tgtEl>
                  </p:cond>
                </p:stCondLst>
                <p:endSync evt="end" delay="0">
                  <p:rtn val="all"/>
                </p:endSync>
                <p:childTnLst>
                  <p:par>
                    <p:cTn id="208" fill="hold">
                      <p:stCondLst>
                        <p:cond delay="0"/>
                      </p:stCondLst>
                      <p:childTnLst>
                        <p:par>
                          <p:cTn id="209" fill="hold">
                            <p:stCondLst>
                              <p:cond delay="0"/>
                            </p:stCondLst>
                            <p:childTnLst>
                              <p:par>
                                <p:cTn id="210" presetID="10" presetClass="exit" presetSubtype="0" fill="hold" grpId="0" nodeType="afterEffect">
                                  <p:stCondLst>
                                    <p:cond delay="0"/>
                                  </p:stCondLst>
                                  <p:iterate type="lt">
                                    <p:tmPct val="0"/>
                                  </p:iterate>
                                  <p:childTnLst>
                                    <p:animEffect transition="out" filter="fade">
                                      <p:cBhvr>
                                        <p:cTn id="211" dur="500"/>
                                        <p:tgtEl>
                                          <p:spTgt spid="438335">
                                            <p:txEl>
                                              <p:pRg st="0" end="0"/>
                                            </p:txEl>
                                          </p:spTgt>
                                        </p:tgtEl>
                                      </p:cBhvr>
                                    </p:animEffect>
                                    <p:set>
                                      <p:cBhvr>
                                        <p:cTn id="212" dur="1" fill="hold">
                                          <p:stCondLst>
                                            <p:cond delay="499"/>
                                          </p:stCondLst>
                                        </p:cTn>
                                        <p:tgtEl>
                                          <p:spTgt spid="438335">
                                            <p:txEl>
                                              <p:pRg st="0" end="0"/>
                                            </p:txEl>
                                          </p:spTgt>
                                        </p:tgtEl>
                                        <p:attrNameLst>
                                          <p:attrName>style.visibility</p:attrName>
                                        </p:attrNameLst>
                                      </p:cBhvr>
                                      <p:to>
                                        <p:strVal val="hidden"/>
                                      </p:to>
                                    </p:set>
                                  </p:childTnLst>
                                </p:cTn>
                              </p:par>
                            </p:childTnLst>
                          </p:cTn>
                        </p:par>
                        <p:par>
                          <p:cTn id="213" fill="hold">
                            <p:stCondLst>
                              <p:cond delay="500"/>
                            </p:stCondLst>
                            <p:childTnLst>
                              <p:par>
                                <p:cTn id="214" presetID="10" presetClass="exit" presetSubtype="0" fill="hold" grpId="0" nodeType="afterEffect">
                                  <p:stCondLst>
                                    <p:cond delay="0"/>
                                  </p:stCondLst>
                                  <p:iterate type="lt">
                                    <p:tmPct val="0"/>
                                  </p:iterate>
                                  <p:childTnLst>
                                    <p:animEffect transition="out" filter="fade">
                                      <p:cBhvr>
                                        <p:cTn id="215" dur="500"/>
                                        <p:tgtEl>
                                          <p:spTgt spid="438335">
                                            <p:bg/>
                                          </p:spTgt>
                                        </p:tgtEl>
                                      </p:cBhvr>
                                    </p:animEffect>
                                    <p:set>
                                      <p:cBhvr>
                                        <p:cTn id="216" dur="1" fill="hold">
                                          <p:stCondLst>
                                            <p:cond delay="499"/>
                                          </p:stCondLst>
                                        </p:cTn>
                                        <p:tgtEl>
                                          <p:spTgt spid="438335">
                                            <p:bg/>
                                          </p:spTgt>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438275" grpId="0" animBg="1"/>
      <p:bldP spid="438276" grpId="0" animBg="1"/>
      <p:bldP spid="438277" grpId="0" animBg="1"/>
      <p:bldP spid="438278" grpId="0" animBg="1"/>
      <p:bldP spid="438279" grpId="0" animBg="1"/>
      <p:bldP spid="438280" grpId="0" animBg="1"/>
      <p:bldP spid="438281" grpId="0" animBg="1"/>
      <p:bldP spid="438282" grpId="0" animBg="1"/>
      <p:bldP spid="438283" grpId="0" animBg="1"/>
      <p:bldP spid="438283" grpId="1" animBg="1"/>
      <p:bldP spid="438284" grpId="0" animBg="1"/>
      <p:bldP spid="438284" grpId="1" animBg="1"/>
      <p:bldP spid="438285" grpId="0" animBg="1"/>
      <p:bldP spid="438285" grpId="1" animBg="1"/>
      <p:bldP spid="438286" grpId="0" animBg="1"/>
      <p:bldP spid="438286" grpId="1" animBg="1"/>
      <p:bldP spid="438287" grpId="0" animBg="1"/>
      <p:bldP spid="438287" grpId="1" animBg="1"/>
      <p:bldP spid="438287" grpId="2" animBg="1"/>
      <p:bldP spid="438288" grpId="0" animBg="1"/>
      <p:bldP spid="438288" grpId="1" animBg="1"/>
      <p:bldP spid="438289" grpId="0" animBg="1"/>
      <p:bldP spid="438290" grpId="0" animBg="1"/>
      <p:bldP spid="438291" grpId="0" animBg="1"/>
      <p:bldP spid="438292" grpId="0" animBg="1"/>
      <p:bldP spid="438293" grpId="0" animBg="1"/>
      <p:bldP spid="438294" grpId="0" animBg="1"/>
      <p:bldP spid="438295" grpId="0" animBg="1"/>
      <p:bldP spid="438296" grpId="0" animBg="1"/>
      <p:bldP spid="438335" grpId="0" build="allAtOnce" animBg="1" autoUpdateAnimBg="0"/>
      <p:bldP spid="438335" grpId="1" build="allAtOnce" animBg="1" autoUpdateAnimBg="0"/>
      <p:bldP spid="438335" grpId="2" build="allAtOnce" animBg="1" autoUpdateAnimBg="0"/>
      <p:bldP spid="438335" grpId="3" build="allAtOnce" autoUpdateAnimBg="0"/>
      <p:bldP spid="438335" grpId="4" build="allAtOnce" autoUpdateAnimBg="0"/>
      <p:bldP spid="438335" grpId="5" build="allAtOnce"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icture 110"/>
          <p:cNvPicPr>
            <a:picLocks/>
          </p:cNvPicPr>
          <p:nvPr/>
        </p:nvPicPr>
        <p:blipFill>
          <a:blip r:embed="rId6">
            <a:extLst>
              <a:ext uri="{28A0092B-C50C-407E-A947-70E740481C1C}">
                <a14:useLocalDpi xmlns:a14="http://schemas.microsoft.com/office/drawing/2010/main" val="0"/>
              </a:ext>
            </a:extLst>
          </a:blip>
          <a:stretch>
            <a:fillRect/>
          </a:stretch>
        </p:blipFill>
        <p:spPr>
          <a:xfrm>
            <a:off x="928682" y="1366045"/>
            <a:ext cx="7598664" cy="4187952"/>
          </a:xfrm>
          <a:prstGeom prst="rect">
            <a:avLst/>
          </a:prstGeom>
        </p:spPr>
      </p:pic>
      <p:sp>
        <p:nvSpPr>
          <p:cNvPr id="438274" name="Oval 2"/>
          <p:cNvSpPr>
            <a:spLocks noChangeArrowheads="1"/>
          </p:cNvSpPr>
          <p:nvPr/>
        </p:nvSpPr>
        <p:spPr bwMode="auto">
          <a:xfrm>
            <a:off x="10061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275" name="Rectangle 3" descr="Small grid">
            <a:hlinkClick r:id="" action="ppaction://macro?name=Score_1"/>
          </p:cNvPr>
          <p:cNvSpPr>
            <a:spLocks noChangeAspect="1" noChangeArrowheads="1"/>
          </p:cNvSpPr>
          <p:nvPr/>
        </p:nvSpPr>
        <p:spPr bwMode="auto">
          <a:xfrm>
            <a:off x="3786187" y="15144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6" name="Rectangle 4" descr="Small grid">
            <a:hlinkClick r:id="" action="ppaction://macro?name=Score_2"/>
          </p:cNvPr>
          <p:cNvSpPr>
            <a:spLocks noChangeAspect="1" noChangeArrowheads="1"/>
          </p:cNvSpPr>
          <p:nvPr/>
        </p:nvSpPr>
        <p:spPr bwMode="auto">
          <a:xfrm>
            <a:off x="3786187" y="25495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7" name="Rectangle 5" descr="Small grid">
            <a:hlinkClick r:id="" action="ppaction://macro?name=Score_3"/>
          </p:cNvPr>
          <p:cNvSpPr>
            <a:spLocks noChangeAspect="1" noChangeArrowheads="1"/>
          </p:cNvSpPr>
          <p:nvPr/>
        </p:nvSpPr>
        <p:spPr bwMode="auto">
          <a:xfrm>
            <a:off x="3786187" y="35782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8" name="Rectangle 6" descr="Small grid">
            <a:hlinkClick r:id="" action="ppaction://macro?name=Score_4"/>
          </p:cNvPr>
          <p:cNvSpPr>
            <a:spLocks noChangeAspect="1" noChangeArrowheads="1"/>
          </p:cNvSpPr>
          <p:nvPr/>
        </p:nvSpPr>
        <p:spPr bwMode="auto">
          <a:xfrm>
            <a:off x="3786187" y="4616450"/>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9" name="Rectangle 7" descr="Small grid">
            <a:hlinkClick r:id="" action="ppaction://macro?name=Score_5"/>
          </p:cNvPr>
          <p:cNvSpPr>
            <a:spLocks noChangeArrowheads="1"/>
          </p:cNvSpPr>
          <p:nvPr/>
        </p:nvSpPr>
        <p:spPr bwMode="auto">
          <a:xfrm>
            <a:off x="7558087" y="15144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0" name="Rectangle 8" descr="Small grid">
            <a:hlinkClick r:id="" action="ppaction://macro?name=Score_6"/>
          </p:cNvPr>
          <p:cNvSpPr>
            <a:spLocks noChangeAspect="1" noChangeArrowheads="1"/>
          </p:cNvSpPr>
          <p:nvPr/>
        </p:nvSpPr>
        <p:spPr bwMode="auto">
          <a:xfrm>
            <a:off x="7558087" y="25495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1" name="Rectangle 9" descr="Small grid">
            <a:hlinkClick r:id="" action="ppaction://macro?name=Score_7"/>
          </p:cNvPr>
          <p:cNvSpPr>
            <a:spLocks noChangeAspect="1" noChangeArrowheads="1"/>
          </p:cNvSpPr>
          <p:nvPr/>
        </p:nvSpPr>
        <p:spPr bwMode="auto">
          <a:xfrm>
            <a:off x="7558087" y="35782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2" name="Rectangle 10" descr="Small grid">
            <a:hlinkClick r:id="" action="ppaction://macro?name=Score_8"/>
          </p:cNvPr>
          <p:cNvSpPr>
            <a:spLocks noChangeAspect="1" noChangeArrowheads="1"/>
          </p:cNvSpPr>
          <p:nvPr/>
        </p:nvSpPr>
        <p:spPr bwMode="auto">
          <a:xfrm>
            <a:off x="7558087" y="4616450"/>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3" name="WordArt 11"/>
          <p:cNvSpPr>
            <a:spLocks noChangeArrowheads="1" noChangeShapeType="1" noTextEdit="1"/>
          </p:cNvSpPr>
          <p:nvPr/>
        </p:nvSpPr>
        <p:spPr bwMode="auto">
          <a:xfrm>
            <a:off x="9137651"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4" name="WordArt 12"/>
          <p:cNvSpPr>
            <a:spLocks noChangeArrowheads="1" noChangeShapeType="1" noTextEdit="1"/>
          </p:cNvSpPr>
          <p:nvPr/>
        </p:nvSpPr>
        <p:spPr bwMode="auto">
          <a:xfrm>
            <a:off x="9610726"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5" name="WordArt 13"/>
          <p:cNvSpPr>
            <a:spLocks noChangeArrowheads="1" noChangeShapeType="1" noTextEdit="1"/>
          </p:cNvSpPr>
          <p:nvPr/>
        </p:nvSpPr>
        <p:spPr bwMode="auto">
          <a:xfrm>
            <a:off x="10085388" y="171451"/>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6" name="WordArt 14"/>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7" name="WordArt 15"/>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8" name="WordArt 16"/>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a:ln w="25400">
                  <a:solidFill>
                    <a:srgbClr val="000000"/>
                  </a:solidFill>
                  <a:miter lim="800000"/>
                  <a:headEnd/>
                  <a:tailEnd/>
                </a:ln>
                <a:solidFill>
                  <a:srgbClr val="FF0000">
                    <a:alpha val="34000"/>
                  </a:srgbClr>
                </a:solidFill>
                <a:latin typeface="Arial Black"/>
              </a:rPr>
              <a:t>X</a:t>
            </a:r>
          </a:p>
        </p:txBody>
      </p:sp>
      <p:sp>
        <p:nvSpPr>
          <p:cNvPr id="438289" name="Rectangle 17" descr="Small grid"/>
          <p:cNvSpPr>
            <a:spLocks noChangeArrowheads="1"/>
          </p:cNvSpPr>
          <p:nvPr/>
        </p:nvSpPr>
        <p:spPr bwMode="auto">
          <a:xfrm>
            <a:off x="1030286" y="15144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Collection &amp; </a:t>
            </a:r>
          </a:p>
          <a:p>
            <a:pPr algn="ctr" fontAlgn="base">
              <a:spcBef>
                <a:spcPct val="0"/>
              </a:spcBef>
              <a:spcAft>
                <a:spcPct val="0"/>
              </a:spcAft>
            </a:pPr>
            <a:r>
              <a:rPr lang="en-US" altLang="en-US" sz="2800" dirty="0">
                <a:solidFill>
                  <a:srgbClr val="FFFFFF"/>
                </a:solidFill>
                <a:latin typeface="Impact" pitchFamily="34" charset="0"/>
              </a:rPr>
              <a:t>Offertory</a:t>
            </a:r>
          </a:p>
        </p:txBody>
      </p:sp>
      <p:sp>
        <p:nvSpPr>
          <p:cNvPr id="438290" name="Rectangle 18" descr="Small grid"/>
          <p:cNvSpPr>
            <a:spLocks noChangeAspect="1" noChangeArrowheads="1"/>
          </p:cNvSpPr>
          <p:nvPr/>
        </p:nvSpPr>
        <p:spPr bwMode="auto">
          <a:xfrm>
            <a:off x="1030286" y="25495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Holy, Holy, Holy</a:t>
            </a:r>
          </a:p>
        </p:txBody>
      </p:sp>
      <p:sp>
        <p:nvSpPr>
          <p:cNvPr id="438291" name="Rectangle 19" descr="Small grid"/>
          <p:cNvSpPr>
            <a:spLocks noChangeAspect="1" noChangeArrowheads="1"/>
          </p:cNvSpPr>
          <p:nvPr/>
        </p:nvSpPr>
        <p:spPr bwMode="auto">
          <a:xfrm>
            <a:off x="1030286" y="35782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600" dirty="0">
                <a:solidFill>
                  <a:srgbClr val="FFFFFF"/>
                </a:solidFill>
                <a:latin typeface="Impact" pitchFamily="34" charset="0"/>
              </a:rPr>
              <a:t>Epiclesis &amp; </a:t>
            </a:r>
          </a:p>
          <a:p>
            <a:pPr algn="ctr" fontAlgn="base">
              <a:spcBef>
                <a:spcPct val="0"/>
              </a:spcBef>
              <a:spcAft>
                <a:spcPct val="0"/>
              </a:spcAft>
            </a:pPr>
            <a:r>
              <a:rPr lang="en-US" altLang="en-US" sz="2600" dirty="0">
                <a:solidFill>
                  <a:srgbClr val="FFFFFF"/>
                </a:solidFill>
                <a:latin typeface="Impact" pitchFamily="34" charset="0"/>
              </a:rPr>
              <a:t>Institution Narrative</a:t>
            </a:r>
          </a:p>
        </p:txBody>
      </p:sp>
      <p:sp>
        <p:nvSpPr>
          <p:cNvPr id="438292" name="Rectangle 20" descr="Small grid"/>
          <p:cNvSpPr>
            <a:spLocks noChangeAspect="1" noChangeArrowheads="1"/>
          </p:cNvSpPr>
          <p:nvPr/>
        </p:nvSpPr>
        <p:spPr bwMode="auto">
          <a:xfrm>
            <a:off x="1030286" y="4616450"/>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Mystery of Faith</a:t>
            </a:r>
          </a:p>
        </p:txBody>
      </p:sp>
      <p:sp>
        <p:nvSpPr>
          <p:cNvPr id="438293" name="Rectangle 21" descr="Small grid"/>
          <p:cNvSpPr>
            <a:spLocks noChangeAspect="1" noChangeArrowheads="1"/>
          </p:cNvSpPr>
          <p:nvPr/>
        </p:nvSpPr>
        <p:spPr bwMode="auto">
          <a:xfrm>
            <a:off x="4802186" y="15144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Great Amen &amp;</a:t>
            </a:r>
          </a:p>
          <a:p>
            <a:pPr algn="ctr" fontAlgn="base">
              <a:spcBef>
                <a:spcPct val="0"/>
              </a:spcBef>
              <a:spcAft>
                <a:spcPct val="0"/>
              </a:spcAft>
            </a:pPr>
            <a:r>
              <a:rPr lang="en-US" altLang="en-US" sz="2800" dirty="0">
                <a:solidFill>
                  <a:srgbClr val="FFFFFF"/>
                </a:solidFill>
                <a:latin typeface="Impact" pitchFamily="34" charset="0"/>
              </a:rPr>
              <a:t> Lord’s Prayer</a:t>
            </a:r>
          </a:p>
        </p:txBody>
      </p:sp>
      <p:sp>
        <p:nvSpPr>
          <p:cNvPr id="438294" name="Rectangle 22" descr="Small grid"/>
          <p:cNvSpPr>
            <a:spLocks noChangeAspect="1" noChangeArrowheads="1"/>
          </p:cNvSpPr>
          <p:nvPr/>
        </p:nvSpPr>
        <p:spPr bwMode="auto">
          <a:xfrm>
            <a:off x="4802186" y="25495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Sign of Peace</a:t>
            </a:r>
          </a:p>
        </p:txBody>
      </p:sp>
      <p:sp>
        <p:nvSpPr>
          <p:cNvPr id="438295" name="Rectangle 23" descr="Small grid"/>
          <p:cNvSpPr>
            <a:spLocks noChangeAspect="1" noChangeArrowheads="1"/>
          </p:cNvSpPr>
          <p:nvPr/>
        </p:nvSpPr>
        <p:spPr bwMode="auto">
          <a:xfrm>
            <a:off x="4802186" y="35782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Lamb of God</a:t>
            </a:r>
          </a:p>
        </p:txBody>
      </p:sp>
      <p:sp>
        <p:nvSpPr>
          <p:cNvPr id="438296" name="Rectangle 24" descr="Small grid"/>
          <p:cNvSpPr>
            <a:spLocks noChangeAspect="1" noChangeArrowheads="1"/>
          </p:cNvSpPr>
          <p:nvPr/>
        </p:nvSpPr>
        <p:spPr bwMode="auto">
          <a:xfrm>
            <a:off x="4802186" y="4616450"/>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Communion</a:t>
            </a:r>
          </a:p>
        </p:txBody>
      </p:sp>
      <p:pic>
        <p:nvPicPr>
          <p:cNvPr id="438297" name="Picture 25"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50800"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298" name="Picture 26" descr="7">
            <a:hlinkClick r:id="" action="ppaction://macro?name=Score_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517938"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299" name="Picture 27" descr="6">
            <a:hlinkClick r:id="" action="ppaction://macro?name=Score_6"/>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517938"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0" name="Picture 28" descr="5">
            <a:hlinkClick r:id="" action="ppaction://macro?name=Score_5"/>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17938"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1" name="Picture 29" descr="4">
            <a:hlinkClick r:id="" action="ppaction://macro?name=Score_4"/>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750800" y="5895976"/>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2" name="Picture 30" descr="3">
            <a:hlinkClick r:id="" action="ppaction://macro?name=Score_3"/>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50800"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3" name="Picture 31" descr="2">
            <a:hlinkClick r:id="" action="ppaction://macro?name=Score_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750800"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4" name="Picture 32" descr="8">
            <a:hlinkClick r:id="" action="ppaction://macro?name=Score_8"/>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517938" y="5895976"/>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8305" name="Group 33"/>
          <p:cNvGrpSpPr>
            <a:grpSpLocks/>
          </p:cNvGrpSpPr>
          <p:nvPr/>
        </p:nvGrpSpPr>
        <p:grpSpPr bwMode="auto">
          <a:xfrm>
            <a:off x="12884150" y="-57150"/>
            <a:ext cx="7715250" cy="2333625"/>
            <a:chOff x="6192" y="-276"/>
            <a:chExt cx="4860" cy="1470"/>
          </a:xfrm>
        </p:grpSpPr>
        <p:grpSp>
          <p:nvGrpSpPr>
            <p:cNvPr id="438306" name="Group 34"/>
            <p:cNvGrpSpPr>
              <a:grpSpLocks/>
            </p:cNvGrpSpPr>
            <p:nvPr/>
          </p:nvGrpSpPr>
          <p:grpSpPr bwMode="auto">
            <a:xfrm>
              <a:off x="6192" y="-276"/>
              <a:ext cx="1404" cy="1470"/>
              <a:chOff x="6192" y="-276"/>
              <a:chExt cx="1404" cy="1470"/>
            </a:xfrm>
          </p:grpSpPr>
          <p:sp>
            <p:nvSpPr>
              <p:cNvPr id="438307"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08"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09"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0" name="Group 38"/>
            <p:cNvGrpSpPr>
              <a:grpSpLocks/>
            </p:cNvGrpSpPr>
            <p:nvPr/>
          </p:nvGrpSpPr>
          <p:grpSpPr bwMode="auto">
            <a:xfrm>
              <a:off x="7920" y="-276"/>
              <a:ext cx="1404" cy="1470"/>
              <a:chOff x="6192" y="-276"/>
              <a:chExt cx="1404" cy="1470"/>
            </a:xfrm>
          </p:grpSpPr>
          <p:sp>
            <p:nvSpPr>
              <p:cNvPr id="438311"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2"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3"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4" name="Group 42"/>
            <p:cNvGrpSpPr>
              <a:grpSpLocks/>
            </p:cNvGrpSpPr>
            <p:nvPr/>
          </p:nvGrpSpPr>
          <p:grpSpPr bwMode="auto">
            <a:xfrm>
              <a:off x="9648" y="-276"/>
              <a:ext cx="1404" cy="1470"/>
              <a:chOff x="6192" y="-276"/>
              <a:chExt cx="1404" cy="1470"/>
            </a:xfrm>
          </p:grpSpPr>
          <p:sp>
            <p:nvSpPr>
              <p:cNvPr id="438315" name="WordArt 4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6" name="AutoShape 4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7" name="AutoShape 4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18" name="Group 46"/>
          <p:cNvGrpSpPr>
            <a:grpSpLocks/>
          </p:cNvGrpSpPr>
          <p:nvPr/>
        </p:nvGrpSpPr>
        <p:grpSpPr bwMode="auto">
          <a:xfrm>
            <a:off x="12887325" y="-57150"/>
            <a:ext cx="4972050" cy="2333625"/>
            <a:chOff x="6146" y="-2208"/>
            <a:chExt cx="3132" cy="1470"/>
          </a:xfrm>
        </p:grpSpPr>
        <p:grpSp>
          <p:nvGrpSpPr>
            <p:cNvPr id="438319" name="Group 47"/>
            <p:cNvGrpSpPr>
              <a:grpSpLocks/>
            </p:cNvGrpSpPr>
            <p:nvPr/>
          </p:nvGrpSpPr>
          <p:grpSpPr bwMode="auto">
            <a:xfrm>
              <a:off x="6146" y="-2208"/>
              <a:ext cx="1404" cy="1470"/>
              <a:chOff x="6192" y="-276"/>
              <a:chExt cx="1404" cy="1470"/>
            </a:xfrm>
          </p:grpSpPr>
          <p:sp>
            <p:nvSpPr>
              <p:cNvPr id="438320"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1"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2"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23" name="Group 51"/>
            <p:cNvGrpSpPr>
              <a:grpSpLocks/>
            </p:cNvGrpSpPr>
            <p:nvPr/>
          </p:nvGrpSpPr>
          <p:grpSpPr bwMode="auto">
            <a:xfrm>
              <a:off x="7874" y="-2208"/>
              <a:ext cx="1404" cy="1470"/>
              <a:chOff x="6192" y="-276"/>
              <a:chExt cx="1404" cy="1470"/>
            </a:xfrm>
          </p:grpSpPr>
          <p:sp>
            <p:nvSpPr>
              <p:cNvPr id="438324"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5"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6"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27" name="Group 55"/>
          <p:cNvGrpSpPr>
            <a:grpSpLocks/>
          </p:cNvGrpSpPr>
          <p:nvPr/>
        </p:nvGrpSpPr>
        <p:grpSpPr bwMode="auto">
          <a:xfrm>
            <a:off x="12884150" y="-57150"/>
            <a:ext cx="2228850" cy="2333625"/>
            <a:chOff x="6192" y="-276"/>
            <a:chExt cx="1404" cy="1470"/>
          </a:xfrm>
        </p:grpSpPr>
        <p:sp>
          <p:nvSpPr>
            <p:cNvPr id="438328" name="WordArt 5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9" name="AutoShape 5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0" name="AutoShape 5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pic>
        <p:nvPicPr>
          <p:cNvPr id="438331" name="Picture 59">
            <a:hlinkClick r:id="" action="ppaction://macro?name=Begin_Round"/>
          </p:cNvPr>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2886075" y="6355557"/>
            <a:ext cx="952500" cy="357187"/>
          </a:xfrm>
          <a:prstGeom prst="rect">
            <a:avLst/>
          </a:prstGeom>
          <a:noFill/>
          <a:extLst>
            <a:ext uri="{909E8E84-426E-40DD-AFC4-6F175D3DCCD1}">
              <a14:hiddenFill xmlns:a14="http://schemas.microsoft.com/office/drawing/2010/main">
                <a:solidFill>
                  <a:srgbClr val="FFFFFF"/>
                </a:solidFill>
              </a14:hiddenFill>
            </a:ext>
          </a:extLst>
        </p:spPr>
      </p:pic>
      <p:grpSp>
        <p:nvGrpSpPr>
          <p:cNvPr id="438332" name="Group 60"/>
          <p:cNvGrpSpPr>
            <a:grpSpLocks/>
          </p:cNvGrpSpPr>
          <p:nvPr/>
        </p:nvGrpSpPr>
        <p:grpSpPr bwMode="auto">
          <a:xfrm>
            <a:off x="12736513" y="2743216"/>
            <a:ext cx="7472362" cy="4113198"/>
            <a:chOff x="-4707" y="1776"/>
            <a:chExt cx="4707" cy="2567"/>
          </a:xfrm>
        </p:grpSpPr>
        <p:sp>
          <p:nvSpPr>
            <p:cNvPr id="438333" name="Rectangle 61"/>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a:solidFill>
                  <a:srgbClr val="000000"/>
                </a:solidFill>
                <a:effectLst>
                  <a:outerShdw blurRad="38100" dist="38100" dir="2700000" algn="tl">
                    <a:srgbClr val="C0C0C0"/>
                  </a:outerShdw>
                </a:effectLst>
                <a:latin typeface="Tahoma" pitchFamily="34" charset="0"/>
              </a:endParaRPr>
            </a:p>
          </p:txBody>
        </p:sp>
        <p:pic>
          <p:nvPicPr>
            <p:cNvPr id="438334" name="Picture 6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4032" y="1935"/>
              <a:ext cx="3363" cy="2248"/>
            </a:xfrm>
            <a:prstGeom prst="rect">
              <a:avLst/>
            </a:prstGeom>
            <a:noFill/>
            <a:extLst>
              <a:ext uri="{909E8E84-426E-40DD-AFC4-6F175D3DCCD1}">
                <a14:hiddenFill xmlns:a14="http://schemas.microsoft.com/office/drawing/2010/main">
                  <a:solidFill>
                    <a:srgbClr val="FFFFFF"/>
                  </a:solidFill>
                </a14:hiddenFill>
              </a:ext>
            </a:extLst>
          </p:spPr>
        </p:pic>
      </p:grpSp>
      <p:sp>
        <p:nvSpPr>
          <p:cNvPr id="438336" name="Rectangle 64"/>
          <p:cNvSpPr>
            <a:spLocks noChangeArrowheads="1"/>
          </p:cNvSpPr>
          <p:nvPr/>
        </p:nvSpPr>
        <p:spPr bwMode="auto">
          <a:xfrm>
            <a:off x="8977314"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nvGrpSpPr>
          <p:cNvPr id="438337" name="Group 65"/>
          <p:cNvGrpSpPr>
            <a:grpSpLocks/>
          </p:cNvGrpSpPr>
          <p:nvPr/>
        </p:nvGrpSpPr>
        <p:grpSpPr bwMode="auto">
          <a:xfrm>
            <a:off x="7918450" y="6324600"/>
            <a:ext cx="2139950" cy="533400"/>
            <a:chOff x="4028" y="3984"/>
            <a:chExt cx="1348" cy="336"/>
          </a:xfrm>
        </p:grpSpPr>
        <p:sp>
          <p:nvSpPr>
            <p:cNvPr id="438338" name="AutoShape 66">
              <a:hlinkClick r:id="" action="ppaction://noaction" highlightClick="1">
                <a:snd r:embed="rId17"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9" name="AutoShape 67">
              <a:hlinkClick r:id="" action="ppaction://noaction" highlightClick="1">
                <a:snd r:embed="rId18"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0" name="AutoShape 68">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1" name="Text Box 69"/>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Cheer</a:t>
              </a:r>
            </a:p>
          </p:txBody>
        </p:sp>
        <p:sp>
          <p:nvSpPr>
            <p:cNvPr id="438342" name="Text Box 70"/>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Silence</a:t>
              </a:r>
            </a:p>
          </p:txBody>
        </p:sp>
        <p:sp>
          <p:nvSpPr>
            <p:cNvPr id="438343" name="Text Box 71"/>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Lose</a:t>
              </a:r>
            </a:p>
          </p:txBody>
        </p:sp>
        <p:sp>
          <p:nvSpPr>
            <p:cNvPr id="438344" name="AutoShape 72">
              <a:hlinkClick r:id="" action="ppaction://noaction" highlightClick="1">
                <a:snd r:embed="rId19"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5" name="Text Box 73"/>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Win</a:t>
              </a:r>
            </a:p>
          </p:txBody>
        </p:sp>
        <p:sp>
          <p:nvSpPr>
            <p:cNvPr id="438346" name="AutoShape 74">
              <a:hlinkClick r:id="" action="ppaction://noaction" highlightClick="1">
                <a:snd r:embed="rId20"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7" name="Text Box 75"/>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Boo</a:t>
              </a:r>
            </a:p>
          </p:txBody>
        </p:sp>
      </p:grpSp>
      <p:sp>
        <p:nvSpPr>
          <p:cNvPr id="438348" name="Text Box 76"/>
          <p:cNvSpPr txBox="1">
            <a:spLocks noChangeArrowheads="1"/>
          </p:cNvSpPr>
          <p:nvPr/>
        </p:nvSpPr>
        <p:spPr bwMode="auto">
          <a:xfrm>
            <a:off x="1676401" y="106364"/>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3200" dirty="0">
                <a:solidFill>
                  <a:srgbClr val="FFFFFF"/>
                </a:solidFill>
                <a:effectLst>
                  <a:outerShdw blurRad="38100" dist="38100" dir="2700000" algn="tl">
                    <a:srgbClr val="000000"/>
                  </a:outerShdw>
                </a:effectLst>
                <a:latin typeface="Swis721 Hv BT" pitchFamily="34" charset="0"/>
              </a:rPr>
              <a:t>Round 8</a:t>
            </a:r>
          </a:p>
        </p:txBody>
      </p:sp>
      <p:sp>
        <p:nvSpPr>
          <p:cNvPr id="438335" name="Rectangle 63"/>
          <p:cNvSpPr>
            <a:spLocks noChangeArrowheads="1"/>
          </p:cNvSpPr>
          <p:nvPr/>
        </p:nvSpPr>
        <p:spPr bwMode="auto">
          <a:xfrm>
            <a:off x="12736513" y="-1447800"/>
            <a:ext cx="7472362" cy="4191016"/>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a:bodyPr>
          <a:lstStyle/>
          <a:p>
            <a:pPr algn="ctr" fontAlgn="base">
              <a:spcBef>
                <a:spcPct val="0"/>
              </a:spcBef>
              <a:spcAft>
                <a:spcPct val="0"/>
              </a:spcAft>
            </a:pPr>
            <a:r>
              <a:rPr lang="en-US" altLang="en-US" sz="4400" b="1" dirty="0">
                <a:solidFill>
                  <a:srgbClr val="000000"/>
                </a:solidFill>
                <a:effectLst>
                  <a:outerShdw blurRad="38100" dist="38100" dir="2700000" algn="tl">
                    <a:srgbClr val="C0C0C0"/>
                  </a:outerShdw>
                </a:effectLst>
                <a:latin typeface="Tahoma" pitchFamily="34" charset="0"/>
              </a:rPr>
              <a:t>Name all the parts of the Mass that occur in the Liturgy of the Eucharist.</a:t>
            </a:r>
          </a:p>
        </p:txBody>
      </p:sp>
      <p:pic>
        <p:nvPicPr>
          <p:cNvPr id="78" name="Picture 100">
            <a:hlinkClick r:id="" action="ppaction://macro?name=Begin_Round"/>
          </p:cNvPr>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4076700" y="6355557"/>
            <a:ext cx="952500" cy="357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1040475"/>
      </p:ext>
    </p:extLst>
  </p:cSld>
  <p:clrMapOvr>
    <a:masterClrMapping/>
  </p:clrMapOvr>
  <p:transition advClick="0">
    <p:push/>
    <p:sndAc>
      <p:stSnd>
        <p:snd r:embed="rId3"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736 -0.19098 L -0.96736 -0.19098 " pathEditMode="fixed" rAng="0" ptsTypes="AA">
                                      <p:cBhvr>
                                        <p:cTn id="6" dur="10" fill="hold"/>
                                        <p:tgtEl>
                                          <p:spTgt spid="438332"/>
                                        </p:tgtEl>
                                        <p:attrNameLst>
                                          <p:attrName>ppt_x</p:attrName>
                                          <p:attrName>ppt_y</p:attrName>
                                        </p:attrNameLst>
                                      </p:cBhvr>
                                      <p:rCtr x="0" y="0"/>
                                    </p:animMotion>
                                  </p:childTnLst>
                                </p:cTn>
                              </p:par>
                            </p:childTnLst>
                          </p:cTn>
                        </p:par>
                        <p:par>
                          <p:cTn id="7" fill="hold">
                            <p:stCondLst>
                              <p:cond delay="10"/>
                            </p:stCondLst>
                            <p:childTnLst>
                              <p:par>
                                <p:cTn id="8" presetID="1" presetClass="entr" presetSubtype="0" fill="hold" grpId="0" nodeType="afterEffect">
                                  <p:stCondLst>
                                    <p:cond delay="0"/>
                                  </p:stCondLst>
                                  <p:childTnLst>
                                    <p:set>
                                      <p:cBhvr>
                                        <p:cTn id="9" dur="1" fill="hold">
                                          <p:stCondLst>
                                            <p:cond delay="0"/>
                                          </p:stCondLst>
                                        </p:cTn>
                                        <p:tgtEl>
                                          <p:spTgt spid="43828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438290"/>
                                        </p:tgtEl>
                                        <p:attrNameLst>
                                          <p:attrName>style.visibility</p:attrName>
                                        </p:attrNameLst>
                                      </p:cBhvr>
                                      <p:to>
                                        <p:strVal val="visible"/>
                                      </p:to>
                                    </p:set>
                                  </p:childTnLst>
                                </p:cTn>
                              </p:par>
                            </p:childTnLst>
                          </p:cTn>
                        </p:par>
                        <p:par>
                          <p:cTn id="13" fill="hold">
                            <p:stCondLst>
                              <p:cond delay="10"/>
                            </p:stCondLst>
                            <p:childTnLst>
                              <p:par>
                                <p:cTn id="14" presetID="1" presetClass="entr" presetSubtype="0" fill="hold" grpId="0" nodeType="afterEffect">
                                  <p:stCondLst>
                                    <p:cond delay="0"/>
                                  </p:stCondLst>
                                  <p:childTnLst>
                                    <p:set>
                                      <p:cBhvr>
                                        <p:cTn id="15" dur="1" fill="hold">
                                          <p:stCondLst>
                                            <p:cond delay="0"/>
                                          </p:stCondLst>
                                        </p:cTn>
                                        <p:tgtEl>
                                          <p:spTgt spid="438291"/>
                                        </p:tgtEl>
                                        <p:attrNameLst>
                                          <p:attrName>style.visibility</p:attrName>
                                        </p:attrNameLst>
                                      </p:cBhvr>
                                      <p:to>
                                        <p:strVal val="visible"/>
                                      </p:to>
                                    </p:set>
                                  </p:childTnLst>
                                </p:cTn>
                              </p:par>
                            </p:childTnLst>
                          </p:cTn>
                        </p:par>
                        <p:par>
                          <p:cTn id="16" fill="hold">
                            <p:stCondLst>
                              <p:cond delay="10"/>
                            </p:stCondLst>
                            <p:childTnLst>
                              <p:par>
                                <p:cTn id="17" presetID="1" presetClass="entr" presetSubtype="0" fill="hold" grpId="0" nodeType="afterEffect">
                                  <p:stCondLst>
                                    <p:cond delay="0"/>
                                  </p:stCondLst>
                                  <p:childTnLst>
                                    <p:set>
                                      <p:cBhvr>
                                        <p:cTn id="18" dur="1" fill="hold">
                                          <p:stCondLst>
                                            <p:cond delay="0"/>
                                          </p:stCondLst>
                                        </p:cTn>
                                        <p:tgtEl>
                                          <p:spTgt spid="438292"/>
                                        </p:tgtEl>
                                        <p:attrNameLst>
                                          <p:attrName>style.visibility</p:attrName>
                                        </p:attrNameLst>
                                      </p:cBhvr>
                                      <p:to>
                                        <p:strVal val="visible"/>
                                      </p:to>
                                    </p:set>
                                  </p:childTnLst>
                                </p:cTn>
                              </p:par>
                            </p:childTnLst>
                          </p:cTn>
                        </p:par>
                        <p:par>
                          <p:cTn id="19" fill="hold">
                            <p:stCondLst>
                              <p:cond delay="10"/>
                            </p:stCondLst>
                            <p:childTnLst>
                              <p:par>
                                <p:cTn id="20" presetID="1" presetClass="entr" presetSubtype="0" fill="hold" grpId="0" nodeType="afterEffect">
                                  <p:stCondLst>
                                    <p:cond delay="0"/>
                                  </p:stCondLst>
                                  <p:childTnLst>
                                    <p:set>
                                      <p:cBhvr>
                                        <p:cTn id="21" dur="1" fill="hold">
                                          <p:stCondLst>
                                            <p:cond delay="0"/>
                                          </p:stCondLst>
                                        </p:cTn>
                                        <p:tgtEl>
                                          <p:spTgt spid="438293"/>
                                        </p:tgtEl>
                                        <p:attrNameLst>
                                          <p:attrName>style.visibility</p:attrName>
                                        </p:attrNameLst>
                                      </p:cBhvr>
                                      <p:to>
                                        <p:strVal val="visible"/>
                                      </p:to>
                                    </p:set>
                                  </p:childTnLst>
                                </p:cTn>
                              </p:par>
                            </p:childTnLst>
                          </p:cTn>
                        </p:par>
                        <p:par>
                          <p:cTn id="22" fill="hold">
                            <p:stCondLst>
                              <p:cond delay="10"/>
                            </p:stCondLst>
                            <p:childTnLst>
                              <p:par>
                                <p:cTn id="23" presetID="1" presetClass="entr" presetSubtype="0" fill="hold" grpId="0" nodeType="afterEffect">
                                  <p:stCondLst>
                                    <p:cond delay="0"/>
                                  </p:stCondLst>
                                  <p:childTnLst>
                                    <p:set>
                                      <p:cBhvr>
                                        <p:cTn id="24" dur="1" fill="hold">
                                          <p:stCondLst>
                                            <p:cond delay="0"/>
                                          </p:stCondLst>
                                        </p:cTn>
                                        <p:tgtEl>
                                          <p:spTgt spid="438294"/>
                                        </p:tgtEl>
                                        <p:attrNameLst>
                                          <p:attrName>style.visibility</p:attrName>
                                        </p:attrNameLst>
                                      </p:cBhvr>
                                      <p:to>
                                        <p:strVal val="visible"/>
                                      </p:to>
                                    </p:set>
                                  </p:childTnLst>
                                </p:cTn>
                              </p:par>
                            </p:childTnLst>
                          </p:cTn>
                        </p:par>
                        <p:par>
                          <p:cTn id="25" fill="hold">
                            <p:stCondLst>
                              <p:cond delay="10"/>
                            </p:stCondLst>
                            <p:childTnLst>
                              <p:par>
                                <p:cTn id="26" presetID="1" presetClass="entr" presetSubtype="0" fill="hold" grpId="0" nodeType="afterEffect">
                                  <p:stCondLst>
                                    <p:cond delay="0"/>
                                  </p:stCondLst>
                                  <p:childTnLst>
                                    <p:set>
                                      <p:cBhvr>
                                        <p:cTn id="27" dur="1" fill="hold">
                                          <p:stCondLst>
                                            <p:cond delay="0"/>
                                          </p:stCondLst>
                                        </p:cTn>
                                        <p:tgtEl>
                                          <p:spTgt spid="438295"/>
                                        </p:tgtEl>
                                        <p:attrNameLst>
                                          <p:attrName>style.visibility</p:attrName>
                                        </p:attrNameLst>
                                      </p:cBhvr>
                                      <p:to>
                                        <p:strVal val="visible"/>
                                      </p:to>
                                    </p:set>
                                  </p:childTnLst>
                                </p:cTn>
                              </p:par>
                            </p:childTnLst>
                          </p:cTn>
                        </p:par>
                        <p:par>
                          <p:cTn id="28" fill="hold">
                            <p:stCondLst>
                              <p:cond delay="10"/>
                            </p:stCondLst>
                            <p:childTnLst>
                              <p:par>
                                <p:cTn id="29" presetID="1" presetClass="entr" presetSubtype="0" fill="hold" grpId="0" nodeType="afterEffect">
                                  <p:stCondLst>
                                    <p:cond delay="0"/>
                                  </p:stCondLst>
                                  <p:childTnLst>
                                    <p:set>
                                      <p:cBhvr>
                                        <p:cTn id="30" dur="1" fill="hold">
                                          <p:stCondLst>
                                            <p:cond delay="0"/>
                                          </p:stCondLst>
                                        </p:cTn>
                                        <p:tgtEl>
                                          <p:spTgt spid="43829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3827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3827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827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3827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827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3828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3828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382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438286"/>
                    </p:tgtEl>
                  </p:cond>
                </p:stCondLst>
                <p:endSync evt="end" delay="0">
                  <p:rtn val="all"/>
                </p:endSync>
                <p:childTnLst>
                  <p:par>
                    <p:cTn id="50" fill="hold" nodeType="clickPar">
                      <p:stCondLst>
                        <p:cond delay="0"/>
                      </p:stCondLst>
                      <p:childTnLst>
                        <p:par>
                          <p:cTn id="51" fill="hold" nodeType="withGroup">
                            <p:stCondLst>
                              <p:cond delay="0"/>
                            </p:stCondLst>
                            <p:childTnLst>
                              <p:par>
                                <p:cTn id="52" presetID="42" presetClass="path" presetSubtype="0" fill="hold" nodeType="withEffect">
                                  <p:stCondLst>
                                    <p:cond delay="0"/>
                                  </p:stCondLst>
                                  <p:childTnLst>
                                    <p:animMotion origin="layout" path="M -0.69688 0.34699 L -0.69688 0.34699 " pathEditMode="fixed" rAng="0" ptsTypes="AA">
                                      <p:cBhvr>
                                        <p:cTn id="53" dur="10" fill="hold"/>
                                        <p:tgtEl>
                                          <p:spTgt spid="438327"/>
                                        </p:tgtEl>
                                        <p:attrNameLst>
                                          <p:attrName>ppt_x</p:attrName>
                                          <p:attrName>ppt_y</p:attrName>
                                        </p:attrNameLst>
                                      </p:cBhvr>
                                      <p:rCtr x="0" y="0"/>
                                    </p:animMotion>
                                  </p:childTnLst>
                                </p:cTn>
                              </p:par>
                              <p:par>
                                <p:cTn id="54" presetID="3" presetClass="entr" presetSubtype="0" fill="hold" grpId="0" nodeType="withEffect">
                                  <p:stCondLst>
                                    <p:cond delay="0"/>
                                  </p:stCondLst>
                                  <p:childTnLst>
                                    <p:set>
                                      <p:cBhvr>
                                        <p:cTn id="55" dur="1" fill="hold">
                                          <p:stCondLst>
                                            <p:cond delay="0"/>
                                          </p:stCondLst>
                                        </p:cTn>
                                        <p:tgtEl>
                                          <p:spTgt spid="438283"/>
                                        </p:tgtEl>
                                        <p:attrNameLst>
                                          <p:attrName>style.visibility</p:attrName>
                                        </p:attrNameLst>
                                      </p:cBhvr>
                                      <p:to>
                                        <p:strVal val="visible"/>
                                      </p:to>
                                    </p:set>
                                  </p:childTnLst>
                                </p:cTn>
                              </p:par>
                              <p:par>
                                <p:cTn id="56" presetID="3" presetClass="exit" presetSubtype="0" fill="hold" grpId="0" nodeType="withEffect">
                                  <p:stCondLst>
                                    <p:cond delay="0"/>
                                  </p:stCondLst>
                                  <p:childTnLst>
                                    <p:set>
                                      <p:cBhvr>
                                        <p:cTn id="57" dur="1" fill="hold">
                                          <p:stCondLst>
                                            <p:cond delay="0"/>
                                          </p:stCondLst>
                                        </p:cTn>
                                        <p:tgtEl>
                                          <p:spTgt spid="438286"/>
                                        </p:tgtEl>
                                        <p:attrNameLst>
                                          <p:attrName>style.visibility</p:attrName>
                                        </p:attrNameLst>
                                      </p:cBhvr>
                                      <p:to>
                                        <p:strVal val="hidden"/>
                                      </p:to>
                                    </p:set>
                                  </p:childTnLst>
                                </p:cTn>
                              </p:par>
                              <p:par>
                                <p:cTn id="58" presetID="3" presetClass="entr" presetSubtype="0" fill="hold" grpId="0" nodeType="withEffect">
                                  <p:stCondLst>
                                    <p:cond delay="0"/>
                                  </p:stCondLst>
                                  <p:childTnLst>
                                    <p:set>
                                      <p:cBhvr>
                                        <p:cTn id="59" dur="1" fill="hold">
                                          <p:stCondLst>
                                            <p:cond delay="0"/>
                                          </p:stCondLst>
                                        </p:cTn>
                                        <p:tgtEl>
                                          <p:spTgt spid="438287"/>
                                        </p:tgtEl>
                                        <p:attrNameLst>
                                          <p:attrName>style.visibility</p:attrName>
                                        </p:attrNameLst>
                                      </p:cBhvr>
                                      <p:to>
                                        <p:strVal val="visible"/>
                                      </p:to>
                                    </p:set>
                                  </p:childTnLst>
                                </p:cTn>
                              </p:par>
                              <p:par>
                                <p:cTn id="60" presetID="10" presetClass="entr" presetSubtype="0" fill="hold" nodeType="withEffect">
                                  <p:stCondLst>
                                    <p:cond delay="0"/>
                                  </p:stCondLst>
                                  <p:childTnLst>
                                    <p:set>
                                      <p:cBhvr>
                                        <p:cTn id="61" dur="1" fill="hold">
                                          <p:stCondLst>
                                            <p:cond delay="0"/>
                                          </p:stCondLst>
                                        </p:cTn>
                                        <p:tgtEl>
                                          <p:spTgt spid="438327"/>
                                        </p:tgtEl>
                                        <p:attrNameLst>
                                          <p:attrName>style.visibility</p:attrName>
                                        </p:attrNameLst>
                                      </p:cBhvr>
                                      <p:to>
                                        <p:strVal val="visible"/>
                                      </p:to>
                                    </p:set>
                                    <p:animEffect transition="in" filter="fade">
                                      <p:cBhvr>
                                        <p:cTn id="62" dur="200"/>
                                        <p:tgtEl>
                                          <p:spTgt spid="438327"/>
                                        </p:tgtEl>
                                      </p:cBhvr>
                                    </p:animEffect>
                                  </p:childTnLst>
                                  <p:subTnLst>
                                    <p:audio>
                                      <p:cMediaNode>
                                        <p:cTn display="0" masterRel="sameClick">
                                          <p:stCondLst>
                                            <p:cond evt="begin" delay="0">
                                              <p:tn val="60"/>
                                            </p:cond>
                                          </p:stCondLst>
                                          <p:endCondLst>
                                            <p:cond evt="onStopAudio" delay="0">
                                              <p:tgtEl>
                                                <p:sldTgt/>
                                              </p:tgtEl>
                                            </p:cond>
                                          </p:endCondLst>
                                        </p:cTn>
                                        <p:tgtEl>
                                          <p:sndTgt r:embed="rId4" name="Buzzer.wav"/>
                                        </p:tgtEl>
                                      </p:cMediaNode>
                                    </p:audio>
                                  </p:subTnLst>
                                </p:cTn>
                              </p:par>
                            </p:childTnLst>
                          </p:cTn>
                        </p:par>
                        <p:par>
                          <p:cTn id="63" fill="hold" nodeType="afterGroup">
                            <p:stCondLst>
                              <p:cond delay="200"/>
                            </p:stCondLst>
                            <p:childTnLst>
                              <p:par>
                                <p:cTn id="64" presetID="10" presetClass="exit" presetSubtype="0" fill="hold" nodeType="afterEffect">
                                  <p:stCondLst>
                                    <p:cond delay="500"/>
                                  </p:stCondLst>
                                  <p:childTnLst>
                                    <p:animEffect transition="out" filter="fade">
                                      <p:cBhvr>
                                        <p:cTn id="65" dur="200"/>
                                        <p:tgtEl>
                                          <p:spTgt spid="438327"/>
                                        </p:tgtEl>
                                      </p:cBhvr>
                                    </p:animEffect>
                                    <p:set>
                                      <p:cBhvr>
                                        <p:cTn id="66" dur="1" fill="hold">
                                          <p:stCondLst>
                                            <p:cond delay="199"/>
                                          </p:stCondLst>
                                        </p:cTn>
                                        <p:tgtEl>
                                          <p:spTgt spid="438327"/>
                                        </p:tgtEl>
                                        <p:attrNameLst>
                                          <p:attrName>style.visibility</p:attrName>
                                        </p:attrNameLst>
                                      </p:cBhvr>
                                      <p:to>
                                        <p:strVal val="hidden"/>
                                      </p:to>
                                    </p:set>
                                  </p:childTnLst>
                                </p:cTn>
                              </p:par>
                            </p:childTnLst>
                          </p:cTn>
                        </p:par>
                      </p:childTnLst>
                    </p:cTn>
                  </p:par>
                </p:childTnLst>
              </p:cTn>
              <p:nextCondLst>
                <p:cond evt="onClick" delay="0">
                  <p:tgtEl>
                    <p:spTgt spid="438286"/>
                  </p:tgtEl>
                </p:cond>
              </p:nextCondLst>
            </p:seq>
            <p:seq concurrent="1" nextAc="seek">
              <p:cTn id="67" restart="whenNotActive" fill="hold" evtFilter="cancelBubble" nodeType="interactiveSeq">
                <p:stCondLst>
                  <p:cond evt="onClick" delay="0">
                    <p:tgtEl>
                      <p:spTgt spid="438287"/>
                    </p:tgtEl>
                  </p:cond>
                </p:stCondLst>
                <p:endSync evt="end" delay="0">
                  <p:rtn val="all"/>
                </p:endSync>
                <p:childTnLst>
                  <p:par>
                    <p:cTn id="68" fill="hold" nodeType="clickPar">
                      <p:stCondLst>
                        <p:cond delay="0"/>
                      </p:stCondLst>
                      <p:childTnLst>
                        <p:par>
                          <p:cTn id="69" fill="hold" nodeType="withGroup">
                            <p:stCondLst>
                              <p:cond delay="0"/>
                            </p:stCondLst>
                            <p:childTnLst>
                              <p:par>
                                <p:cTn id="70" presetID="42" presetClass="path" presetSubtype="0" fill="hold" nodeType="withEffect">
                                  <p:stCondLst>
                                    <p:cond delay="0"/>
                                  </p:stCondLst>
                                  <p:childTnLst>
                                    <p:animMotion origin="layout" path="M -0.84723 0.34699 L -0.84723 0.34699 " pathEditMode="fixed" rAng="0" ptsTypes="AA">
                                      <p:cBhvr>
                                        <p:cTn id="71" dur="10" fill="hold"/>
                                        <p:tgtEl>
                                          <p:spTgt spid="438318"/>
                                        </p:tgtEl>
                                        <p:attrNameLst>
                                          <p:attrName>ppt_x</p:attrName>
                                          <p:attrName>ppt_y</p:attrName>
                                        </p:attrNameLst>
                                      </p:cBhvr>
                                      <p:rCtr x="0" y="0"/>
                                    </p:animMotion>
                                  </p:childTnLst>
                                </p:cTn>
                              </p:par>
                              <p:par>
                                <p:cTn id="72" presetID="3" presetClass="entr" presetSubtype="0" fill="hold" grpId="0" nodeType="withEffect">
                                  <p:stCondLst>
                                    <p:cond delay="0"/>
                                  </p:stCondLst>
                                  <p:childTnLst>
                                    <p:set>
                                      <p:cBhvr>
                                        <p:cTn id="73" dur="1" fill="hold">
                                          <p:stCondLst>
                                            <p:cond delay="0"/>
                                          </p:stCondLst>
                                        </p:cTn>
                                        <p:tgtEl>
                                          <p:spTgt spid="438284"/>
                                        </p:tgtEl>
                                        <p:attrNameLst>
                                          <p:attrName>style.visibility</p:attrName>
                                        </p:attrNameLst>
                                      </p:cBhvr>
                                      <p:to>
                                        <p:strVal val="visible"/>
                                      </p:to>
                                    </p:set>
                                  </p:childTnLst>
                                </p:cTn>
                              </p:par>
                              <p:par>
                                <p:cTn id="74" presetID="3" presetClass="exit" presetSubtype="0" fill="hold" grpId="1" nodeType="withEffect">
                                  <p:stCondLst>
                                    <p:cond delay="0"/>
                                  </p:stCondLst>
                                  <p:childTnLst>
                                    <p:set>
                                      <p:cBhvr>
                                        <p:cTn id="75" dur="1" fill="hold">
                                          <p:stCondLst>
                                            <p:cond delay="0"/>
                                          </p:stCondLst>
                                        </p:cTn>
                                        <p:tgtEl>
                                          <p:spTgt spid="438287"/>
                                        </p:tgtEl>
                                        <p:attrNameLst>
                                          <p:attrName>style.visibility</p:attrName>
                                        </p:attrNameLst>
                                      </p:cBhvr>
                                      <p:to>
                                        <p:strVal val="hidden"/>
                                      </p:to>
                                    </p:set>
                                  </p:childTnLst>
                                </p:cTn>
                              </p:par>
                              <p:par>
                                <p:cTn id="76" presetID="3" presetClass="entr" presetSubtype="0" fill="hold" grpId="0" nodeType="withEffect">
                                  <p:stCondLst>
                                    <p:cond delay="0"/>
                                  </p:stCondLst>
                                  <p:childTnLst>
                                    <p:set>
                                      <p:cBhvr>
                                        <p:cTn id="77" dur="1" fill="hold">
                                          <p:stCondLst>
                                            <p:cond delay="0"/>
                                          </p:stCondLst>
                                        </p:cTn>
                                        <p:tgtEl>
                                          <p:spTgt spid="438288"/>
                                        </p:tgtEl>
                                        <p:attrNameLst>
                                          <p:attrName>style.visibility</p:attrName>
                                        </p:attrNameLst>
                                      </p:cBhvr>
                                      <p:to>
                                        <p:strVal val="visible"/>
                                      </p:to>
                                    </p:set>
                                  </p:childTnLst>
                                </p:cTn>
                              </p:par>
                              <p:par>
                                <p:cTn id="78" presetID="10" presetClass="entr" presetSubtype="0" fill="hold" nodeType="withEffect">
                                  <p:stCondLst>
                                    <p:cond delay="0"/>
                                  </p:stCondLst>
                                  <p:childTnLst>
                                    <p:set>
                                      <p:cBhvr>
                                        <p:cTn id="79" dur="1" fill="hold">
                                          <p:stCondLst>
                                            <p:cond delay="0"/>
                                          </p:stCondLst>
                                        </p:cTn>
                                        <p:tgtEl>
                                          <p:spTgt spid="438318"/>
                                        </p:tgtEl>
                                        <p:attrNameLst>
                                          <p:attrName>style.visibility</p:attrName>
                                        </p:attrNameLst>
                                      </p:cBhvr>
                                      <p:to>
                                        <p:strVal val="visible"/>
                                      </p:to>
                                    </p:set>
                                    <p:animEffect transition="in" filter="fade">
                                      <p:cBhvr>
                                        <p:cTn id="80" dur="200"/>
                                        <p:tgtEl>
                                          <p:spTgt spid="438318"/>
                                        </p:tgtEl>
                                      </p:cBhvr>
                                    </p:animEffect>
                                  </p:childTnLst>
                                  <p:subTnLst>
                                    <p:audio>
                                      <p:cMediaNode>
                                        <p:cTn display="0" masterRel="sameClick">
                                          <p:stCondLst>
                                            <p:cond evt="begin" delay="0">
                                              <p:tn val="78"/>
                                            </p:cond>
                                          </p:stCondLst>
                                          <p:endCondLst>
                                            <p:cond evt="onStopAudio" delay="0">
                                              <p:tgtEl>
                                                <p:sldTgt/>
                                              </p:tgtEl>
                                            </p:cond>
                                          </p:endCondLst>
                                        </p:cTn>
                                        <p:tgtEl>
                                          <p:sndTgt r:embed="rId4" name="Buzzer.wav"/>
                                        </p:tgtEl>
                                      </p:cMediaNode>
                                    </p:audio>
                                  </p:subTnLst>
                                </p:cTn>
                              </p:par>
                            </p:childTnLst>
                          </p:cTn>
                        </p:par>
                        <p:par>
                          <p:cTn id="81" fill="hold" nodeType="afterGroup">
                            <p:stCondLst>
                              <p:cond delay="200"/>
                            </p:stCondLst>
                            <p:childTnLst>
                              <p:par>
                                <p:cTn id="82" presetID="10" presetClass="exit" presetSubtype="0" fill="hold" nodeType="afterEffect">
                                  <p:stCondLst>
                                    <p:cond delay="500"/>
                                  </p:stCondLst>
                                  <p:childTnLst>
                                    <p:animEffect transition="out" filter="fade">
                                      <p:cBhvr>
                                        <p:cTn id="83" dur="200"/>
                                        <p:tgtEl>
                                          <p:spTgt spid="438318"/>
                                        </p:tgtEl>
                                      </p:cBhvr>
                                    </p:animEffect>
                                    <p:set>
                                      <p:cBhvr>
                                        <p:cTn id="84" dur="1" fill="hold">
                                          <p:stCondLst>
                                            <p:cond delay="199"/>
                                          </p:stCondLst>
                                        </p:cTn>
                                        <p:tgtEl>
                                          <p:spTgt spid="438318"/>
                                        </p:tgtEl>
                                        <p:attrNameLst>
                                          <p:attrName>style.visibility</p:attrName>
                                        </p:attrNameLst>
                                      </p:cBhvr>
                                      <p:to>
                                        <p:strVal val="hidden"/>
                                      </p:to>
                                    </p:set>
                                  </p:childTnLst>
                                </p:cTn>
                              </p:par>
                            </p:childTnLst>
                          </p:cTn>
                        </p:par>
                      </p:childTnLst>
                    </p:cTn>
                  </p:par>
                </p:childTnLst>
              </p:cTn>
              <p:nextCondLst>
                <p:cond evt="onClick" delay="0">
                  <p:tgtEl>
                    <p:spTgt spid="438287"/>
                  </p:tgtEl>
                </p:cond>
              </p:nextCondLst>
            </p:seq>
            <p:seq concurrent="1" nextAc="seek">
              <p:cTn id="85" restart="whenNotActive" fill="hold" evtFilter="cancelBubble" nodeType="interactiveSeq">
                <p:stCondLst>
                  <p:cond evt="onClick" delay="0">
                    <p:tgtEl>
                      <p:spTgt spid="438288"/>
                    </p:tgtEl>
                  </p:cond>
                </p:stCondLst>
                <p:endSync evt="end" delay="0">
                  <p:rtn val="all"/>
                </p:endSync>
                <p:childTnLst>
                  <p:par>
                    <p:cTn id="86" fill="hold" nodeType="clickPar">
                      <p:stCondLst>
                        <p:cond delay="0"/>
                      </p:stCondLst>
                      <p:childTnLst>
                        <p:par>
                          <p:cTn id="87" fill="hold" nodeType="withGroup">
                            <p:stCondLst>
                              <p:cond delay="0"/>
                            </p:stCondLst>
                            <p:childTnLst>
                              <p:par>
                                <p:cTn id="88" presetID="42" presetClass="path" presetSubtype="0" fill="hold" nodeType="withEffect">
                                  <p:stCondLst>
                                    <p:cond delay="0"/>
                                  </p:stCondLst>
                                  <p:childTnLst>
                                    <p:animMotion origin="layout" path="M -0.99688 0.34699 L -0.99688 0.34699 " pathEditMode="fixed" rAng="0" ptsTypes="AA">
                                      <p:cBhvr>
                                        <p:cTn id="89" dur="10" fill="hold"/>
                                        <p:tgtEl>
                                          <p:spTgt spid="438305"/>
                                        </p:tgtEl>
                                        <p:attrNameLst>
                                          <p:attrName>ppt_x</p:attrName>
                                          <p:attrName>ppt_y</p:attrName>
                                        </p:attrNameLst>
                                      </p:cBhvr>
                                      <p:rCtr x="0" y="0"/>
                                    </p:animMotion>
                                  </p:childTnLst>
                                </p:cTn>
                              </p:par>
                              <p:par>
                                <p:cTn id="90" presetID="3" presetClass="entr" presetSubtype="0" fill="hold" grpId="0" nodeType="withEffect">
                                  <p:stCondLst>
                                    <p:cond delay="0"/>
                                  </p:stCondLst>
                                  <p:childTnLst>
                                    <p:set>
                                      <p:cBhvr>
                                        <p:cTn id="91" dur="1" fill="hold">
                                          <p:stCondLst>
                                            <p:cond delay="0"/>
                                          </p:stCondLst>
                                        </p:cTn>
                                        <p:tgtEl>
                                          <p:spTgt spid="438285"/>
                                        </p:tgtEl>
                                        <p:attrNameLst>
                                          <p:attrName>style.visibility</p:attrName>
                                        </p:attrNameLst>
                                      </p:cBhvr>
                                      <p:to>
                                        <p:strVal val="visible"/>
                                      </p:to>
                                    </p:set>
                                  </p:childTnLst>
                                </p:cTn>
                              </p:par>
                              <p:par>
                                <p:cTn id="92" presetID="10" presetClass="entr" presetSubtype="0" fill="hold" nodeType="withEffect">
                                  <p:stCondLst>
                                    <p:cond delay="0"/>
                                  </p:stCondLst>
                                  <p:childTnLst>
                                    <p:set>
                                      <p:cBhvr>
                                        <p:cTn id="93" dur="1" fill="hold">
                                          <p:stCondLst>
                                            <p:cond delay="0"/>
                                          </p:stCondLst>
                                        </p:cTn>
                                        <p:tgtEl>
                                          <p:spTgt spid="438305"/>
                                        </p:tgtEl>
                                        <p:attrNameLst>
                                          <p:attrName>style.visibility</p:attrName>
                                        </p:attrNameLst>
                                      </p:cBhvr>
                                      <p:to>
                                        <p:strVal val="visible"/>
                                      </p:to>
                                    </p:set>
                                    <p:animEffect transition="in" filter="fade">
                                      <p:cBhvr>
                                        <p:cTn id="94" dur="200"/>
                                        <p:tgtEl>
                                          <p:spTgt spid="438305"/>
                                        </p:tgtEl>
                                      </p:cBhvr>
                                    </p:animEffect>
                                  </p:childTnLst>
                                  <p:subTnLst>
                                    <p:audio>
                                      <p:cMediaNode>
                                        <p:cTn display="0" masterRel="sameClick">
                                          <p:stCondLst>
                                            <p:cond evt="begin" delay="0">
                                              <p:tn val="92"/>
                                            </p:cond>
                                          </p:stCondLst>
                                          <p:endCondLst>
                                            <p:cond evt="onStopAudio" delay="0">
                                              <p:tgtEl>
                                                <p:sldTgt/>
                                              </p:tgtEl>
                                            </p:cond>
                                          </p:endCondLst>
                                        </p:cTn>
                                        <p:tgtEl>
                                          <p:sndTgt r:embed="rId4" name="Buzzer.wav"/>
                                        </p:tgtEl>
                                      </p:cMediaNode>
                                    </p:audio>
                                  </p:subTnLst>
                                </p:cTn>
                              </p:par>
                            </p:childTnLst>
                          </p:cTn>
                        </p:par>
                        <p:par>
                          <p:cTn id="95" fill="hold" nodeType="afterGroup">
                            <p:stCondLst>
                              <p:cond delay="200"/>
                            </p:stCondLst>
                            <p:childTnLst>
                              <p:par>
                                <p:cTn id="96" presetID="10" presetClass="exit" presetSubtype="0" fill="hold" nodeType="afterEffect">
                                  <p:stCondLst>
                                    <p:cond delay="500"/>
                                  </p:stCondLst>
                                  <p:childTnLst>
                                    <p:animEffect transition="out" filter="fade">
                                      <p:cBhvr>
                                        <p:cTn id="97" dur="200"/>
                                        <p:tgtEl>
                                          <p:spTgt spid="438305"/>
                                        </p:tgtEl>
                                      </p:cBhvr>
                                    </p:animEffect>
                                    <p:set>
                                      <p:cBhvr>
                                        <p:cTn id="98" dur="1" fill="hold">
                                          <p:stCondLst>
                                            <p:cond delay="199"/>
                                          </p:stCondLst>
                                        </p:cTn>
                                        <p:tgtEl>
                                          <p:spTgt spid="438305"/>
                                        </p:tgtEl>
                                        <p:attrNameLst>
                                          <p:attrName>style.visibility</p:attrName>
                                        </p:attrNameLst>
                                      </p:cBhvr>
                                      <p:to>
                                        <p:strVal val="hidden"/>
                                      </p:to>
                                    </p:set>
                                  </p:childTnLst>
                                </p:cTn>
                              </p:par>
                            </p:childTnLst>
                          </p:cTn>
                        </p:par>
                      </p:childTnLst>
                    </p:cTn>
                  </p:par>
                </p:childTnLst>
              </p:cTn>
              <p:nextCondLst>
                <p:cond evt="onClick" delay="0">
                  <p:tgtEl>
                    <p:spTgt spid="438288"/>
                  </p:tgtEl>
                </p:cond>
              </p:nextCondLst>
            </p:seq>
            <p:seq concurrent="1" nextAc="seek">
              <p:cTn id="99" restart="whenNotActive" fill="hold" evtFilter="cancelBubble" nodeType="interactiveSeq">
                <p:stCondLst>
                  <p:cond evt="onClick" delay="0">
                    <p:tgtEl>
                      <p:spTgt spid="438297"/>
                    </p:tgtEl>
                  </p:cond>
                </p:stCondLst>
                <p:endSync evt="end" delay="0">
                  <p:rtn val="all"/>
                </p:endSync>
                <p:childTnLst>
                  <p:par>
                    <p:cTn id="100" fill="hold" nodeType="clickPar">
                      <p:stCondLst>
                        <p:cond delay="0"/>
                      </p:stCondLst>
                      <p:childTnLst>
                        <p:par>
                          <p:cTn id="101" fill="hold" nodeType="withGroup">
                            <p:stCondLst>
                              <p:cond delay="0"/>
                            </p:stCondLst>
                            <p:childTnLst>
                              <p:par>
                                <p:cTn id="102" presetID="12" presetClass="exit" presetSubtype="1" fill="hold" nodeType="clickEffect">
                                  <p:stCondLst>
                                    <p:cond delay="0"/>
                                  </p:stCondLst>
                                  <p:childTnLst>
                                    <p:animEffect transition="out" filter="slide(fromTop)">
                                      <p:cBhvr>
                                        <p:cTn id="103" dur="300"/>
                                        <p:tgtEl>
                                          <p:spTgt spid="438297"/>
                                        </p:tgtEl>
                                      </p:cBhvr>
                                    </p:animEffect>
                                    <p:set>
                                      <p:cBhvr>
                                        <p:cTn id="104" dur="1" fill="hold">
                                          <p:stCondLst>
                                            <p:cond delay="299"/>
                                          </p:stCondLst>
                                        </p:cTn>
                                        <p:tgtEl>
                                          <p:spTgt spid="438297"/>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7"/>
                  </p:tgtEl>
                </p:cond>
              </p:nextCondLst>
            </p:seq>
            <p:seq concurrent="1" nextAc="seek">
              <p:cTn id="105" restart="whenNotActive" fill="hold" evtFilter="cancelBubble" nodeType="interactiveSeq">
                <p:stCondLst>
                  <p:cond evt="onClick" delay="0">
                    <p:tgtEl>
                      <p:spTgt spid="438298"/>
                    </p:tgtEl>
                  </p:cond>
                </p:stCondLst>
                <p:endSync evt="end" delay="0">
                  <p:rtn val="all"/>
                </p:endSync>
                <p:childTnLst>
                  <p:par>
                    <p:cTn id="106" fill="hold" nodeType="clickPar">
                      <p:stCondLst>
                        <p:cond delay="0"/>
                      </p:stCondLst>
                      <p:childTnLst>
                        <p:par>
                          <p:cTn id="107" fill="hold" nodeType="withGroup">
                            <p:stCondLst>
                              <p:cond delay="0"/>
                            </p:stCondLst>
                            <p:childTnLst>
                              <p:par>
                                <p:cTn id="108" presetID="12" presetClass="exit" presetSubtype="1" fill="hold" nodeType="clickEffect">
                                  <p:stCondLst>
                                    <p:cond delay="0"/>
                                  </p:stCondLst>
                                  <p:childTnLst>
                                    <p:animEffect transition="out" filter="slide(fromTop)">
                                      <p:cBhvr>
                                        <p:cTn id="109" dur="300"/>
                                        <p:tgtEl>
                                          <p:spTgt spid="438298"/>
                                        </p:tgtEl>
                                      </p:cBhvr>
                                    </p:animEffect>
                                    <p:set>
                                      <p:cBhvr>
                                        <p:cTn id="110" dur="1" fill="hold">
                                          <p:stCondLst>
                                            <p:cond delay="299"/>
                                          </p:stCondLst>
                                        </p:cTn>
                                        <p:tgtEl>
                                          <p:spTgt spid="438298"/>
                                        </p:tgtEl>
                                        <p:attrNameLst>
                                          <p:attrName>style.visibility</p:attrName>
                                        </p:attrNameLst>
                                      </p:cBhvr>
                                      <p:to>
                                        <p:strVal val="hidden"/>
                                      </p:to>
                                    </p:set>
                                  </p:childTnLst>
                                  <p:subTnLst>
                                    <p:audio>
                                      <p:cMediaNode>
                                        <p:cTn display="0" masterRel="sameClick">
                                          <p:stCondLst>
                                            <p:cond evt="begin" delay="0">
                                              <p:tn val="10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8"/>
                  </p:tgtEl>
                </p:cond>
              </p:nextCondLst>
            </p:seq>
            <p:seq concurrent="1" nextAc="seek">
              <p:cTn id="111" restart="whenNotActive" fill="hold" evtFilter="cancelBubble" nodeType="interactiveSeq">
                <p:stCondLst>
                  <p:cond evt="onClick" delay="0">
                    <p:tgtEl>
                      <p:spTgt spid="438299"/>
                    </p:tgtEl>
                  </p:cond>
                </p:stCondLst>
                <p:endSync evt="end" delay="0">
                  <p:rtn val="all"/>
                </p:endSync>
                <p:childTnLst>
                  <p:par>
                    <p:cTn id="112" fill="hold" nodeType="clickPar">
                      <p:stCondLst>
                        <p:cond delay="0"/>
                      </p:stCondLst>
                      <p:childTnLst>
                        <p:par>
                          <p:cTn id="113" fill="hold" nodeType="withGroup">
                            <p:stCondLst>
                              <p:cond delay="0"/>
                            </p:stCondLst>
                            <p:childTnLst>
                              <p:par>
                                <p:cTn id="114" presetID="12" presetClass="exit" presetSubtype="1" fill="hold" nodeType="clickEffect">
                                  <p:stCondLst>
                                    <p:cond delay="0"/>
                                  </p:stCondLst>
                                  <p:childTnLst>
                                    <p:animEffect transition="out" filter="slide(fromTop)">
                                      <p:cBhvr>
                                        <p:cTn id="115" dur="300"/>
                                        <p:tgtEl>
                                          <p:spTgt spid="438299"/>
                                        </p:tgtEl>
                                      </p:cBhvr>
                                    </p:animEffect>
                                    <p:set>
                                      <p:cBhvr>
                                        <p:cTn id="116" dur="1" fill="hold">
                                          <p:stCondLst>
                                            <p:cond delay="299"/>
                                          </p:stCondLst>
                                        </p:cTn>
                                        <p:tgtEl>
                                          <p:spTgt spid="438299"/>
                                        </p:tgtEl>
                                        <p:attrNameLst>
                                          <p:attrName>style.visibility</p:attrName>
                                        </p:attrNameLst>
                                      </p:cBhvr>
                                      <p:to>
                                        <p:strVal val="hidden"/>
                                      </p:to>
                                    </p:set>
                                  </p:childTnLst>
                                  <p:subTnLst>
                                    <p:audio>
                                      <p:cMediaNode>
                                        <p:cTn display="0" masterRel="sameClick">
                                          <p:stCondLst>
                                            <p:cond evt="begin" delay="0">
                                              <p:tn val="114"/>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9"/>
                  </p:tgtEl>
                </p:cond>
              </p:nextCondLst>
            </p:seq>
            <p:seq concurrent="1" nextAc="seek">
              <p:cTn id="117" restart="whenNotActive" fill="hold" evtFilter="cancelBubble" nodeType="interactiveSeq">
                <p:stCondLst>
                  <p:cond evt="onClick" delay="0">
                    <p:tgtEl>
                      <p:spTgt spid="438300"/>
                    </p:tgtEl>
                  </p:cond>
                </p:stCondLst>
                <p:endSync evt="end" delay="0">
                  <p:rtn val="all"/>
                </p:endSync>
                <p:childTnLst>
                  <p:par>
                    <p:cTn id="118" fill="hold" nodeType="clickPar">
                      <p:stCondLst>
                        <p:cond delay="0"/>
                      </p:stCondLst>
                      <p:childTnLst>
                        <p:par>
                          <p:cTn id="119" fill="hold" nodeType="withGroup">
                            <p:stCondLst>
                              <p:cond delay="0"/>
                            </p:stCondLst>
                            <p:childTnLst>
                              <p:par>
                                <p:cTn id="120" presetID="12" presetClass="exit" presetSubtype="1" fill="hold" nodeType="clickEffect">
                                  <p:stCondLst>
                                    <p:cond delay="0"/>
                                  </p:stCondLst>
                                  <p:childTnLst>
                                    <p:animEffect transition="out" filter="slide(fromTop)">
                                      <p:cBhvr>
                                        <p:cTn id="121" dur="300"/>
                                        <p:tgtEl>
                                          <p:spTgt spid="438300"/>
                                        </p:tgtEl>
                                      </p:cBhvr>
                                    </p:animEffect>
                                    <p:set>
                                      <p:cBhvr>
                                        <p:cTn id="122" dur="1" fill="hold">
                                          <p:stCondLst>
                                            <p:cond delay="299"/>
                                          </p:stCondLst>
                                        </p:cTn>
                                        <p:tgtEl>
                                          <p:spTgt spid="438300"/>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0"/>
                  </p:tgtEl>
                </p:cond>
              </p:nextCondLst>
            </p:seq>
            <p:seq concurrent="1" nextAc="seek">
              <p:cTn id="123" restart="whenNotActive" fill="hold" evtFilter="cancelBubble" nodeType="interactiveSeq">
                <p:stCondLst>
                  <p:cond evt="onClick" delay="0">
                    <p:tgtEl>
                      <p:spTgt spid="438301"/>
                    </p:tgtEl>
                  </p:cond>
                </p:stCondLst>
                <p:endSync evt="end" delay="0">
                  <p:rtn val="all"/>
                </p:endSync>
                <p:childTnLst>
                  <p:par>
                    <p:cTn id="124" fill="hold" nodeType="clickPar">
                      <p:stCondLst>
                        <p:cond delay="0"/>
                      </p:stCondLst>
                      <p:childTnLst>
                        <p:par>
                          <p:cTn id="125" fill="hold" nodeType="withGroup">
                            <p:stCondLst>
                              <p:cond delay="0"/>
                            </p:stCondLst>
                            <p:childTnLst>
                              <p:par>
                                <p:cTn id="126" presetID="12" presetClass="exit" presetSubtype="1" fill="hold" nodeType="clickEffect">
                                  <p:stCondLst>
                                    <p:cond delay="0"/>
                                  </p:stCondLst>
                                  <p:childTnLst>
                                    <p:animEffect transition="out" filter="slide(fromTop)">
                                      <p:cBhvr>
                                        <p:cTn id="127" dur="300"/>
                                        <p:tgtEl>
                                          <p:spTgt spid="438301"/>
                                        </p:tgtEl>
                                      </p:cBhvr>
                                    </p:animEffect>
                                    <p:set>
                                      <p:cBhvr>
                                        <p:cTn id="128" dur="1" fill="hold">
                                          <p:stCondLst>
                                            <p:cond delay="299"/>
                                          </p:stCondLst>
                                        </p:cTn>
                                        <p:tgtEl>
                                          <p:spTgt spid="438301"/>
                                        </p:tgtEl>
                                        <p:attrNameLst>
                                          <p:attrName>style.visibility</p:attrName>
                                        </p:attrNameLst>
                                      </p:cBhvr>
                                      <p:to>
                                        <p:strVal val="hidden"/>
                                      </p:to>
                                    </p:set>
                                  </p:childTnLst>
                                  <p:subTnLst>
                                    <p:audio>
                                      <p:cMediaNode>
                                        <p:cTn display="0" masterRel="sameClick">
                                          <p:stCondLst>
                                            <p:cond evt="begin" delay="0">
                                              <p:tn val="126"/>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1"/>
                  </p:tgtEl>
                </p:cond>
              </p:nextCondLst>
            </p:seq>
            <p:seq concurrent="1" nextAc="seek">
              <p:cTn id="129" restart="whenNotActive" fill="hold" evtFilter="cancelBubble" nodeType="interactiveSeq">
                <p:stCondLst>
                  <p:cond evt="onClick" delay="0">
                    <p:tgtEl>
                      <p:spTgt spid="438302"/>
                    </p:tgtEl>
                  </p:cond>
                </p:stCondLst>
                <p:endSync evt="end" delay="0">
                  <p:rtn val="all"/>
                </p:endSync>
                <p:childTnLst>
                  <p:par>
                    <p:cTn id="130" fill="hold" nodeType="clickPar">
                      <p:stCondLst>
                        <p:cond delay="0"/>
                      </p:stCondLst>
                      <p:childTnLst>
                        <p:par>
                          <p:cTn id="131" fill="hold" nodeType="withGroup">
                            <p:stCondLst>
                              <p:cond delay="0"/>
                            </p:stCondLst>
                            <p:childTnLst>
                              <p:par>
                                <p:cTn id="132" presetID="12" presetClass="exit" presetSubtype="1" fill="hold" nodeType="clickEffect">
                                  <p:stCondLst>
                                    <p:cond delay="0"/>
                                  </p:stCondLst>
                                  <p:childTnLst>
                                    <p:animEffect transition="out" filter="slide(fromTop)">
                                      <p:cBhvr>
                                        <p:cTn id="133" dur="400"/>
                                        <p:tgtEl>
                                          <p:spTgt spid="438302"/>
                                        </p:tgtEl>
                                      </p:cBhvr>
                                    </p:animEffect>
                                    <p:set>
                                      <p:cBhvr>
                                        <p:cTn id="134" dur="1" fill="hold">
                                          <p:stCondLst>
                                            <p:cond delay="399"/>
                                          </p:stCondLst>
                                        </p:cTn>
                                        <p:tgtEl>
                                          <p:spTgt spid="438302"/>
                                        </p:tgtEl>
                                        <p:attrNameLst>
                                          <p:attrName>style.visibility</p:attrName>
                                        </p:attrNameLst>
                                      </p:cBhvr>
                                      <p:to>
                                        <p:strVal val="hidden"/>
                                      </p:to>
                                    </p:set>
                                  </p:childTnLst>
                                  <p:subTnLst>
                                    <p:audio>
                                      <p:cMediaNode>
                                        <p:cTn display="0" masterRel="sameClick">
                                          <p:stCondLst>
                                            <p:cond evt="begin" delay="0">
                                              <p:tn val="13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2"/>
                  </p:tgtEl>
                </p:cond>
              </p:nextCondLst>
            </p:seq>
            <p:seq concurrent="1" nextAc="seek">
              <p:cTn id="135" restart="whenNotActive" fill="hold" evtFilter="cancelBubble" nodeType="interactiveSeq">
                <p:stCondLst>
                  <p:cond evt="onClick" delay="0">
                    <p:tgtEl>
                      <p:spTgt spid="438303"/>
                    </p:tgtEl>
                  </p:cond>
                </p:stCondLst>
                <p:endSync evt="end" delay="0">
                  <p:rtn val="all"/>
                </p:endSync>
                <p:childTnLst>
                  <p:par>
                    <p:cTn id="136" fill="hold" nodeType="clickPar">
                      <p:stCondLst>
                        <p:cond delay="0"/>
                      </p:stCondLst>
                      <p:childTnLst>
                        <p:par>
                          <p:cTn id="137" fill="hold" nodeType="withGroup">
                            <p:stCondLst>
                              <p:cond delay="0"/>
                            </p:stCondLst>
                            <p:childTnLst>
                              <p:par>
                                <p:cTn id="138" presetID="12" presetClass="exit" presetSubtype="1" fill="hold" nodeType="clickEffect">
                                  <p:stCondLst>
                                    <p:cond delay="0"/>
                                  </p:stCondLst>
                                  <p:childTnLst>
                                    <p:animEffect transition="out" filter="slide(fromTop)">
                                      <p:cBhvr>
                                        <p:cTn id="139" dur="300"/>
                                        <p:tgtEl>
                                          <p:spTgt spid="438303"/>
                                        </p:tgtEl>
                                      </p:cBhvr>
                                    </p:animEffect>
                                    <p:set>
                                      <p:cBhvr>
                                        <p:cTn id="140" dur="1" fill="hold">
                                          <p:stCondLst>
                                            <p:cond delay="299"/>
                                          </p:stCondLst>
                                        </p:cTn>
                                        <p:tgtEl>
                                          <p:spTgt spid="438303"/>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3"/>
                  </p:tgtEl>
                </p:cond>
              </p:nextCondLst>
            </p:seq>
            <p:seq concurrent="1" nextAc="seek">
              <p:cTn id="141" restart="whenNotActive" fill="hold" evtFilter="cancelBubble" nodeType="interactiveSeq">
                <p:stCondLst>
                  <p:cond evt="onClick" delay="0">
                    <p:tgtEl>
                      <p:spTgt spid="438304"/>
                    </p:tgtEl>
                  </p:cond>
                </p:stCondLst>
                <p:endSync evt="end" delay="0">
                  <p:rtn val="all"/>
                </p:endSync>
                <p:childTnLst>
                  <p:par>
                    <p:cTn id="142" fill="hold" nodeType="clickPar">
                      <p:stCondLst>
                        <p:cond delay="0"/>
                      </p:stCondLst>
                      <p:childTnLst>
                        <p:par>
                          <p:cTn id="143" fill="hold" nodeType="withGroup">
                            <p:stCondLst>
                              <p:cond delay="0"/>
                            </p:stCondLst>
                            <p:childTnLst>
                              <p:par>
                                <p:cTn id="144" presetID="12" presetClass="exit" presetSubtype="1" fill="hold" nodeType="clickEffect">
                                  <p:stCondLst>
                                    <p:cond delay="0"/>
                                  </p:stCondLst>
                                  <p:childTnLst>
                                    <p:animEffect transition="out" filter="slide(fromTop)">
                                      <p:cBhvr>
                                        <p:cTn id="145" dur="300"/>
                                        <p:tgtEl>
                                          <p:spTgt spid="438304"/>
                                        </p:tgtEl>
                                      </p:cBhvr>
                                    </p:animEffect>
                                    <p:set>
                                      <p:cBhvr>
                                        <p:cTn id="146" dur="1" fill="hold">
                                          <p:stCondLst>
                                            <p:cond delay="299"/>
                                          </p:stCondLst>
                                        </p:cTn>
                                        <p:tgtEl>
                                          <p:spTgt spid="438304"/>
                                        </p:tgtEl>
                                        <p:attrNameLst>
                                          <p:attrName>style.visibility</p:attrName>
                                        </p:attrNameLst>
                                      </p:cBhvr>
                                      <p:to>
                                        <p:strVal val="hidden"/>
                                      </p:to>
                                    </p:set>
                                  </p:childTnLst>
                                  <p:subTnLst>
                                    <p:audio>
                                      <p:cMediaNode>
                                        <p:cTn display="0" masterRel="sameClick">
                                          <p:stCondLst>
                                            <p:cond evt="begin" delay="0">
                                              <p:tn val="144"/>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4"/>
                  </p:tgtEl>
                </p:cond>
              </p:nextCondLst>
            </p:seq>
            <p:seq concurrent="1" nextAc="seek">
              <p:cTn id="147" restart="whenNotActive" fill="hold" evtFilter="cancelBubble" nodeType="interactiveSeq">
                <p:stCondLst>
                  <p:cond evt="onClick" delay="0">
                    <p:tgtEl>
                      <p:spTgt spid="438331"/>
                    </p:tgtEl>
                  </p:cond>
                </p:stCondLst>
                <p:endSync evt="end" delay="0">
                  <p:rtn val="all"/>
                </p:endSync>
                <p:childTnLst>
                  <p:par>
                    <p:cTn id="148" fill="hold" nodeType="clickPar">
                      <p:stCondLst>
                        <p:cond delay="0"/>
                      </p:stCondLst>
                      <p:childTnLst>
                        <p:par>
                          <p:cTn id="149" fill="hold" nodeType="withGroup">
                            <p:stCondLst>
                              <p:cond delay="0"/>
                            </p:stCondLst>
                            <p:childTnLst>
                              <p:par>
                                <p:cTn id="150" presetID="42" presetClass="path" presetSubtype="0" fill="hold" nodeType="clickEffect">
                                  <p:stCondLst>
                                    <p:cond delay="0"/>
                                  </p:stCondLst>
                                  <p:childTnLst>
                                    <p:animMotion origin="layout" path="M -0.97014 -0.19352 L -0.97014 -0.19352 " pathEditMode="fixed" rAng="0" ptsTypes="AA">
                                      <p:cBhvr>
                                        <p:cTn id="151" dur="10" fill="hold"/>
                                        <p:tgtEl>
                                          <p:spTgt spid="438297"/>
                                        </p:tgtEl>
                                        <p:attrNameLst>
                                          <p:attrName>ppt_x</p:attrName>
                                          <p:attrName>ppt_y</p:attrName>
                                        </p:attrNameLst>
                                      </p:cBhvr>
                                      <p:rCtr x="0" y="0"/>
                                    </p:animMotion>
                                  </p:childTnLst>
                                </p:cTn>
                              </p:par>
                              <p:par>
                                <p:cTn id="152" presetID="42" presetClass="path" presetSubtype="0" fill="hold" nodeType="withEffect">
                                  <p:stCondLst>
                                    <p:cond delay="0"/>
                                  </p:stCondLst>
                                  <p:childTnLst>
                                    <p:animMotion origin="layout" path="M -0.97014 -0.19352 L -0.97014 -0.19352 " pathEditMode="fixed" rAng="0" ptsTypes="AA">
                                      <p:cBhvr>
                                        <p:cTn id="153" dur="10" fill="hold"/>
                                        <p:tgtEl>
                                          <p:spTgt spid="438303"/>
                                        </p:tgtEl>
                                        <p:attrNameLst>
                                          <p:attrName>ppt_x</p:attrName>
                                          <p:attrName>ppt_y</p:attrName>
                                        </p:attrNameLst>
                                      </p:cBhvr>
                                      <p:rCtr x="0" y="0"/>
                                    </p:animMotion>
                                  </p:childTnLst>
                                </p:cTn>
                              </p:par>
                              <p:par>
                                <p:cTn id="154" presetID="42" presetClass="path" presetSubtype="0" fill="hold" nodeType="withEffect">
                                  <p:stCondLst>
                                    <p:cond delay="0"/>
                                  </p:stCondLst>
                                  <p:childTnLst>
                                    <p:animMotion origin="layout" path="M -0.97014 -0.19353 L -0.97014 -0.19353 " pathEditMode="fixed" rAng="0" ptsTypes="AA">
                                      <p:cBhvr>
                                        <p:cTn id="155" dur="10" fill="hold"/>
                                        <p:tgtEl>
                                          <p:spTgt spid="438302"/>
                                        </p:tgtEl>
                                        <p:attrNameLst>
                                          <p:attrName>ppt_x</p:attrName>
                                          <p:attrName>ppt_y</p:attrName>
                                        </p:attrNameLst>
                                      </p:cBhvr>
                                      <p:rCtr x="0" y="0"/>
                                    </p:animMotion>
                                  </p:childTnLst>
                                </p:cTn>
                              </p:par>
                              <p:par>
                                <p:cTn id="156" presetID="42" presetClass="path" presetSubtype="0" fill="hold" nodeType="withEffect">
                                  <p:stCondLst>
                                    <p:cond delay="0"/>
                                  </p:stCondLst>
                                  <p:childTnLst>
                                    <p:animMotion origin="layout" path="M -0.97014 -0.19353 L -0.97014 -0.19353 " pathEditMode="fixed" rAng="0" ptsTypes="AA">
                                      <p:cBhvr>
                                        <p:cTn id="157" dur="10" fill="hold"/>
                                        <p:tgtEl>
                                          <p:spTgt spid="438301"/>
                                        </p:tgtEl>
                                        <p:attrNameLst>
                                          <p:attrName>ppt_x</p:attrName>
                                          <p:attrName>ppt_y</p:attrName>
                                        </p:attrNameLst>
                                      </p:cBhvr>
                                      <p:rCtr x="0" y="0"/>
                                    </p:animMotion>
                                  </p:childTnLst>
                                </p:cTn>
                              </p:par>
                              <p:par>
                                <p:cTn id="158" presetID="42" presetClass="path" presetSubtype="0" fill="hold" nodeType="withEffect">
                                  <p:stCondLst>
                                    <p:cond delay="0"/>
                                  </p:stCondLst>
                                  <p:childTnLst>
                                    <p:animMotion origin="layout" path="M -0.97013 -0.19352 L -0.97013 -0.19352 " pathEditMode="fixed" rAng="0" ptsTypes="AA">
                                      <p:cBhvr>
                                        <p:cTn id="159" dur="10" fill="hold"/>
                                        <p:tgtEl>
                                          <p:spTgt spid="438300"/>
                                        </p:tgtEl>
                                        <p:attrNameLst>
                                          <p:attrName>ppt_x</p:attrName>
                                          <p:attrName>ppt_y</p:attrName>
                                        </p:attrNameLst>
                                      </p:cBhvr>
                                      <p:rCtr x="0" y="0"/>
                                    </p:animMotion>
                                  </p:childTnLst>
                                </p:cTn>
                              </p:par>
                              <p:par>
                                <p:cTn id="160" presetID="42" presetClass="path" presetSubtype="0" fill="hold" nodeType="withEffect">
                                  <p:stCondLst>
                                    <p:cond delay="0"/>
                                  </p:stCondLst>
                                  <p:childTnLst>
                                    <p:animMotion origin="layout" path="M -0.97013 -0.19352 L -0.97013 -0.19352 " pathEditMode="fixed" rAng="0" ptsTypes="AA">
                                      <p:cBhvr>
                                        <p:cTn id="161" dur="10" fill="hold"/>
                                        <p:tgtEl>
                                          <p:spTgt spid="438299"/>
                                        </p:tgtEl>
                                        <p:attrNameLst>
                                          <p:attrName>ppt_x</p:attrName>
                                          <p:attrName>ppt_y</p:attrName>
                                        </p:attrNameLst>
                                      </p:cBhvr>
                                      <p:rCtr x="0" y="0"/>
                                    </p:animMotion>
                                  </p:childTnLst>
                                </p:cTn>
                              </p:par>
                              <p:par>
                                <p:cTn id="162" presetID="42" presetClass="path" presetSubtype="0" fill="hold" nodeType="withEffect">
                                  <p:stCondLst>
                                    <p:cond delay="0"/>
                                  </p:stCondLst>
                                  <p:childTnLst>
                                    <p:animMotion origin="layout" path="M -0.97013 -0.19352 L -0.97013 -0.19352 " pathEditMode="fixed" rAng="0" ptsTypes="AA">
                                      <p:cBhvr>
                                        <p:cTn id="163" dur="10" fill="hold"/>
                                        <p:tgtEl>
                                          <p:spTgt spid="438298"/>
                                        </p:tgtEl>
                                        <p:attrNameLst>
                                          <p:attrName>ppt_x</p:attrName>
                                          <p:attrName>ppt_y</p:attrName>
                                        </p:attrNameLst>
                                      </p:cBhvr>
                                      <p:rCtr x="0" y="0"/>
                                    </p:animMotion>
                                  </p:childTnLst>
                                </p:cTn>
                              </p:par>
                              <p:par>
                                <p:cTn id="164" presetID="42" presetClass="path" presetSubtype="0" fill="hold" nodeType="withEffect">
                                  <p:stCondLst>
                                    <p:cond delay="0"/>
                                  </p:stCondLst>
                                  <p:childTnLst>
                                    <p:animMotion origin="layout" path="M -0.97013 -0.19352 L -0.97013 -0.19352 " pathEditMode="fixed" rAng="0" ptsTypes="AA">
                                      <p:cBhvr>
                                        <p:cTn id="165" dur="10" fill="hold"/>
                                        <p:tgtEl>
                                          <p:spTgt spid="438304"/>
                                        </p:tgtEl>
                                        <p:attrNameLst>
                                          <p:attrName>ppt_x</p:attrName>
                                          <p:attrName>ppt_y</p:attrName>
                                        </p:attrNameLst>
                                      </p:cBhvr>
                                      <p:rCtr x="0" y="0"/>
                                    </p:animMotion>
                                  </p:childTnLst>
                                </p:cTn>
                              </p:par>
                              <p:par>
                                <p:cTn id="166" presetID="42" presetClass="path" presetSubtype="0" fill="hold" grpId="1" nodeType="withEffect">
                                  <p:stCondLst>
                                    <p:cond delay="0"/>
                                  </p:stCondLst>
                                  <p:iterate type="lt">
                                    <p:tmPct val="0"/>
                                  </p:iterate>
                                  <p:childTnLst>
                                    <p:animMotion origin="layout" path="M -0.96737 0.41436 L -0.96737 0.41436 " pathEditMode="fixed" rAng="0" ptsTypes="AA">
                                      <p:cBhvr>
                                        <p:cTn id="167" dur="10" fill="hold"/>
                                        <p:tgtEl>
                                          <p:spTgt spid="438335">
                                            <p:bg/>
                                          </p:spTgt>
                                        </p:tgtEl>
                                        <p:attrNameLst>
                                          <p:attrName>ppt_x</p:attrName>
                                          <p:attrName>ppt_y</p:attrName>
                                        </p:attrNameLst>
                                      </p:cBhvr>
                                      <p:rCtr x="0" y="0"/>
                                    </p:animMotion>
                                  </p:childTnLst>
                                </p:cTn>
                              </p:par>
                              <p:par>
                                <p:cTn id="168" presetID="42" presetClass="path" presetSubtype="0" fill="hold" grpId="1" nodeType="withEffect">
                                  <p:stCondLst>
                                    <p:cond delay="0"/>
                                  </p:stCondLst>
                                  <p:iterate type="lt">
                                    <p:tmPct val="0"/>
                                  </p:iterate>
                                  <p:childTnLst>
                                    <p:animMotion origin="layout" path="M -0.9764 0.41436 L -0.9764 0.41436 " pathEditMode="fixed" rAng="0" ptsTypes="AA">
                                      <p:cBhvr>
                                        <p:cTn id="169" dur="10" fill="hold"/>
                                        <p:tgtEl>
                                          <p:spTgt spid="438335">
                                            <p:txEl>
                                              <p:pRg st="0" end="0"/>
                                            </p:txEl>
                                          </p:spTgt>
                                        </p:tgtEl>
                                        <p:attrNameLst>
                                          <p:attrName>ppt_x</p:attrName>
                                          <p:attrName>ppt_y</p:attrName>
                                        </p:attrNameLst>
                                      </p:cBhvr>
                                      <p:rCtr x="0" y="0"/>
                                    </p:animMotion>
                                  </p:childTnLst>
                                </p:cTn>
                              </p:par>
                              <p:par>
                                <p:cTn id="170" presetID="1" presetClass="exit" presetSubtype="0" fill="hold" grpId="2" nodeType="withEffect">
                                  <p:stCondLst>
                                    <p:cond delay="0"/>
                                  </p:stCondLst>
                                  <p:childTnLst>
                                    <p:set>
                                      <p:cBhvr>
                                        <p:cTn id="171" dur="1" fill="hold">
                                          <p:stCondLst>
                                            <p:cond delay="0"/>
                                          </p:stCondLst>
                                        </p:cTn>
                                        <p:tgtEl>
                                          <p:spTgt spid="438335">
                                            <p:txEl>
                                              <p:pRg st="0" end="0"/>
                                            </p:txEl>
                                          </p:spTgt>
                                        </p:tgtEl>
                                        <p:attrNameLst>
                                          <p:attrName>style.visibility</p:attrName>
                                        </p:attrNameLst>
                                      </p:cBhvr>
                                      <p:to>
                                        <p:strVal val="hidden"/>
                                      </p:to>
                                    </p:set>
                                  </p:childTnLst>
                                </p:cTn>
                              </p:par>
                              <p:par>
                                <p:cTn id="172" presetID="1" presetClass="exit" presetSubtype="0" fill="hold" grpId="2" nodeType="withEffect">
                                  <p:stCondLst>
                                    <p:cond delay="0"/>
                                  </p:stCondLst>
                                  <p:childTnLst>
                                    <p:set>
                                      <p:cBhvr>
                                        <p:cTn id="173" dur="1" fill="hold">
                                          <p:stCondLst>
                                            <p:cond delay="0"/>
                                          </p:stCondLst>
                                        </p:cTn>
                                        <p:tgtEl>
                                          <p:spTgt spid="438335">
                                            <p:bg/>
                                          </p:spTgt>
                                        </p:tgtEl>
                                        <p:attrNameLst>
                                          <p:attrName>style.visibility</p:attrName>
                                        </p:attrNameLst>
                                      </p:cBhvr>
                                      <p:to>
                                        <p:strVal val="hidden"/>
                                      </p:to>
                                    </p:set>
                                  </p:childTnLst>
                                </p:cTn>
                              </p:par>
                            </p:childTnLst>
                          </p:cTn>
                        </p:par>
                        <p:par>
                          <p:cTn id="174" fill="hold" nodeType="afterGroup">
                            <p:stCondLst>
                              <p:cond delay="10"/>
                            </p:stCondLst>
                            <p:childTnLst>
                              <p:par>
                                <p:cTn id="175" presetID="12" presetClass="exit" presetSubtype="1" fill="hold" nodeType="afterEffect">
                                  <p:stCondLst>
                                    <p:cond delay="0"/>
                                  </p:stCondLst>
                                  <p:childTnLst>
                                    <p:animEffect transition="out" filter="slide(fromTop)">
                                      <p:cBhvr>
                                        <p:cTn id="176" dur="1000"/>
                                        <p:tgtEl>
                                          <p:spTgt spid="438332"/>
                                        </p:tgtEl>
                                      </p:cBhvr>
                                    </p:animEffect>
                                    <p:set>
                                      <p:cBhvr>
                                        <p:cTn id="177" dur="1" fill="hold">
                                          <p:stCondLst>
                                            <p:cond delay="999"/>
                                          </p:stCondLst>
                                        </p:cTn>
                                        <p:tgtEl>
                                          <p:spTgt spid="438332"/>
                                        </p:tgtEl>
                                        <p:attrNameLst>
                                          <p:attrName>style.visibility</p:attrName>
                                        </p:attrNameLst>
                                      </p:cBhvr>
                                      <p:to>
                                        <p:strVal val="hidden"/>
                                      </p:to>
                                    </p:set>
                                  </p:childTnLst>
                                </p:cTn>
                              </p:par>
                            </p:childTnLst>
                          </p:cTn>
                        </p:par>
                        <p:par>
                          <p:cTn id="178" fill="hold" nodeType="afterGroup">
                            <p:stCondLst>
                              <p:cond delay="1010"/>
                            </p:stCondLst>
                            <p:childTnLst>
                              <p:par>
                                <p:cTn id="179" presetID="10" presetClass="entr" presetSubtype="0" fill="hold" grpId="5" nodeType="afterEffect">
                                  <p:stCondLst>
                                    <p:cond delay="490"/>
                                  </p:stCondLst>
                                  <p:childTnLst>
                                    <p:set>
                                      <p:cBhvr>
                                        <p:cTn id="180" dur="1" fill="hold">
                                          <p:stCondLst>
                                            <p:cond delay="0"/>
                                          </p:stCondLst>
                                        </p:cTn>
                                        <p:tgtEl>
                                          <p:spTgt spid="438335">
                                            <p:bg/>
                                          </p:spTgt>
                                        </p:tgtEl>
                                        <p:attrNameLst>
                                          <p:attrName>style.visibility</p:attrName>
                                        </p:attrNameLst>
                                      </p:cBhvr>
                                      <p:to>
                                        <p:strVal val="visible"/>
                                      </p:to>
                                    </p:set>
                                    <p:animEffect transition="in" filter="fade">
                                      <p:cBhvr>
                                        <p:cTn id="181" dur="500"/>
                                        <p:tgtEl>
                                          <p:spTgt spid="438335">
                                            <p:bg/>
                                          </p:spTgt>
                                        </p:tgtEl>
                                      </p:cBhvr>
                                    </p:animEffect>
                                  </p:childTnLst>
                                </p:cTn>
                              </p:par>
                            </p:childTnLst>
                          </p:cTn>
                        </p:par>
                        <p:par>
                          <p:cTn id="182" fill="hold" nodeType="afterGroup">
                            <p:stCondLst>
                              <p:cond delay="2000"/>
                            </p:stCondLst>
                            <p:childTnLst>
                              <p:par>
                                <p:cTn id="183" presetID="10" presetClass="entr" presetSubtype="0" fill="hold" grpId="4" nodeType="afterEffect">
                                  <p:stCondLst>
                                    <p:cond delay="0"/>
                                  </p:stCondLst>
                                  <p:iterate type="lt">
                                    <p:tmPct val="0"/>
                                  </p:iterate>
                                  <p:childTnLst>
                                    <p:set>
                                      <p:cBhvr>
                                        <p:cTn id="184" dur="1" fill="hold">
                                          <p:stCondLst>
                                            <p:cond delay="0"/>
                                          </p:stCondLst>
                                        </p:cTn>
                                        <p:tgtEl>
                                          <p:spTgt spid="438335">
                                            <p:txEl>
                                              <p:pRg st="0" end="0"/>
                                            </p:txEl>
                                          </p:spTgt>
                                        </p:tgtEl>
                                        <p:attrNameLst>
                                          <p:attrName>style.visibility</p:attrName>
                                        </p:attrNameLst>
                                      </p:cBhvr>
                                      <p:to>
                                        <p:strVal val="visible"/>
                                      </p:to>
                                    </p:set>
                                    <p:animEffect transition="in" filter="fade">
                                      <p:cBhvr>
                                        <p:cTn id="185" dur="500"/>
                                        <p:tgtEl>
                                          <p:spTgt spid="438335">
                                            <p:txEl>
                                              <p:pRg st="0" end="0"/>
                                            </p:txEl>
                                          </p:spTgt>
                                        </p:tgtEl>
                                      </p:cBhvr>
                                    </p:animEffect>
                                  </p:childTnLst>
                                </p:cTn>
                              </p:par>
                            </p:childTnLst>
                          </p:cTn>
                        </p:par>
                        <p:par>
                          <p:cTn id="186" fill="hold" nodeType="afterGroup">
                            <p:stCondLst>
                              <p:cond delay="2500"/>
                            </p:stCondLst>
                            <p:childTnLst>
                              <p:par>
                                <p:cTn id="187" presetID="27" presetClass="entr" presetSubtype="0" fill="hold" grpId="3" nodeType="afterEffect">
                                  <p:stCondLst>
                                    <p:cond delay="0"/>
                                  </p:stCondLst>
                                  <p:iterate type="lt">
                                    <p:tmPct val="50000"/>
                                  </p:iterate>
                                  <p:childTnLst>
                                    <p:set>
                                      <p:cBhvr>
                                        <p:cTn id="188" dur="1" fill="hold">
                                          <p:stCondLst>
                                            <p:cond delay="0"/>
                                          </p:stCondLst>
                                        </p:cTn>
                                        <p:tgtEl>
                                          <p:spTgt spid="438335">
                                            <p:txEl>
                                              <p:pRg st="0" end="0"/>
                                            </p:txEl>
                                          </p:spTgt>
                                        </p:tgtEl>
                                        <p:attrNameLst>
                                          <p:attrName>style.visibility</p:attrName>
                                        </p:attrNameLst>
                                      </p:cBhvr>
                                      <p:to>
                                        <p:strVal val="visible"/>
                                      </p:to>
                                    </p:set>
                                    <p:anim calcmode="discrete" valueType="clr">
                                      <p:cBhvr override="childStyle">
                                        <p:cTn id="189" dur="80"/>
                                        <p:tgtEl>
                                          <p:spTgt spid="438335">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90" dur="80"/>
                                        <p:tgtEl>
                                          <p:spTgt spid="438335">
                                            <p:txEl>
                                              <p:pRg st="0" end="0"/>
                                            </p:txEl>
                                          </p:spTgt>
                                        </p:tgtEl>
                                        <p:attrNameLst>
                                          <p:attrName>fillcolor</p:attrName>
                                        </p:attrNameLst>
                                      </p:cBhvr>
                                      <p:tavLst>
                                        <p:tav tm="0">
                                          <p:val>
                                            <p:clrVal>
                                              <a:schemeClr val="accent2"/>
                                            </p:clrVal>
                                          </p:val>
                                        </p:tav>
                                        <p:tav tm="50000">
                                          <p:val>
                                            <p:clrVal>
                                              <a:schemeClr val="hlink"/>
                                            </p:clrVal>
                                          </p:val>
                                        </p:tav>
                                      </p:tavLst>
                                    </p:anim>
                                    <p:set>
                                      <p:cBhvr>
                                        <p:cTn id="191" dur="80"/>
                                        <p:tgtEl>
                                          <p:spTgt spid="438335">
                                            <p:txEl>
                                              <p:pRg st="0" end="0"/>
                                            </p:txEl>
                                          </p:spTgt>
                                        </p:tgtEl>
                                        <p:attrNameLst>
                                          <p:attrName>fill.type</p:attrName>
                                        </p:attrNameLst>
                                      </p:cBhvr>
                                      <p:to>
                                        <p:strVal val="solid"/>
                                      </p:to>
                                    </p:set>
                                  </p:childTnLst>
                                </p:cTn>
                              </p:par>
                            </p:childTnLst>
                          </p:cTn>
                        </p:par>
                      </p:childTnLst>
                    </p:cTn>
                  </p:par>
                </p:childTnLst>
              </p:cTn>
              <p:nextCondLst>
                <p:cond evt="onClick" delay="0">
                  <p:tgtEl>
                    <p:spTgt spid="438331"/>
                  </p:tgtEl>
                </p:cond>
              </p:nextCondLst>
            </p:seq>
            <p:seq concurrent="1" nextAc="seek">
              <p:cTn id="192" restart="whenNotActive" fill="hold" evtFilter="cancelBubble" nodeType="interactiveSeq">
                <p:stCondLst>
                  <p:cond evt="onClick" delay="0">
                    <p:tgtEl>
                      <p:spTgt spid="438336"/>
                    </p:tgtEl>
                  </p:cond>
                </p:stCondLst>
                <p:endSync evt="end" delay="0">
                  <p:rtn val="all"/>
                </p:endSync>
                <p:childTnLst>
                  <p:par>
                    <p:cTn id="193" fill="hold" nodeType="clickPar">
                      <p:stCondLst>
                        <p:cond delay="0"/>
                      </p:stCondLst>
                      <p:childTnLst>
                        <p:par>
                          <p:cTn id="194" fill="hold" nodeType="withGroup">
                            <p:stCondLst>
                              <p:cond delay="0"/>
                            </p:stCondLst>
                            <p:childTnLst>
                              <p:par>
                                <p:cTn id="195" presetID="3" presetClass="entr" presetSubtype="0" fill="hold" grpId="1" nodeType="clickEffect">
                                  <p:stCondLst>
                                    <p:cond delay="0"/>
                                  </p:stCondLst>
                                  <p:childTnLst>
                                    <p:set>
                                      <p:cBhvr>
                                        <p:cTn id="196" dur="1" fill="hold">
                                          <p:stCondLst>
                                            <p:cond delay="0"/>
                                          </p:stCondLst>
                                        </p:cTn>
                                        <p:tgtEl>
                                          <p:spTgt spid="438286"/>
                                        </p:tgtEl>
                                        <p:attrNameLst>
                                          <p:attrName>style.visibility</p:attrName>
                                        </p:attrNameLst>
                                      </p:cBhvr>
                                      <p:to>
                                        <p:strVal val="visible"/>
                                      </p:to>
                                    </p:set>
                                  </p:childTnLst>
                                </p:cTn>
                              </p:par>
                              <p:par>
                                <p:cTn id="197" presetID="3" presetClass="exit" presetSubtype="0" fill="hold" grpId="2" nodeType="withEffect">
                                  <p:stCondLst>
                                    <p:cond delay="0"/>
                                  </p:stCondLst>
                                  <p:childTnLst>
                                    <p:set>
                                      <p:cBhvr>
                                        <p:cTn id="198" dur="1" fill="hold">
                                          <p:stCondLst>
                                            <p:cond delay="0"/>
                                          </p:stCondLst>
                                        </p:cTn>
                                        <p:tgtEl>
                                          <p:spTgt spid="438287"/>
                                        </p:tgtEl>
                                        <p:attrNameLst>
                                          <p:attrName>style.visibility</p:attrName>
                                        </p:attrNameLst>
                                      </p:cBhvr>
                                      <p:to>
                                        <p:strVal val="hidden"/>
                                      </p:to>
                                    </p:set>
                                  </p:childTnLst>
                                </p:cTn>
                              </p:par>
                              <p:par>
                                <p:cTn id="199" presetID="3" presetClass="exit" presetSubtype="0" fill="hold" grpId="1" nodeType="withEffect">
                                  <p:stCondLst>
                                    <p:cond delay="0"/>
                                  </p:stCondLst>
                                  <p:childTnLst>
                                    <p:set>
                                      <p:cBhvr>
                                        <p:cTn id="200" dur="1" fill="hold">
                                          <p:stCondLst>
                                            <p:cond delay="0"/>
                                          </p:stCondLst>
                                        </p:cTn>
                                        <p:tgtEl>
                                          <p:spTgt spid="438288"/>
                                        </p:tgtEl>
                                        <p:attrNameLst>
                                          <p:attrName>style.visibility</p:attrName>
                                        </p:attrNameLst>
                                      </p:cBhvr>
                                      <p:to>
                                        <p:strVal val="hidden"/>
                                      </p:to>
                                    </p:set>
                                  </p:childTnLst>
                                </p:cTn>
                              </p:par>
                              <p:par>
                                <p:cTn id="201" presetID="3" presetClass="exit" presetSubtype="0" fill="hold" grpId="1" nodeType="withEffect">
                                  <p:stCondLst>
                                    <p:cond delay="0"/>
                                  </p:stCondLst>
                                  <p:childTnLst>
                                    <p:set>
                                      <p:cBhvr>
                                        <p:cTn id="202" dur="1" fill="hold">
                                          <p:stCondLst>
                                            <p:cond delay="0"/>
                                          </p:stCondLst>
                                        </p:cTn>
                                        <p:tgtEl>
                                          <p:spTgt spid="438283"/>
                                        </p:tgtEl>
                                        <p:attrNameLst>
                                          <p:attrName>style.visibility</p:attrName>
                                        </p:attrNameLst>
                                      </p:cBhvr>
                                      <p:to>
                                        <p:strVal val="hidden"/>
                                      </p:to>
                                    </p:set>
                                  </p:childTnLst>
                                </p:cTn>
                              </p:par>
                              <p:par>
                                <p:cTn id="203" presetID="3" presetClass="exit" presetSubtype="0" fill="hold" grpId="1" nodeType="withEffect">
                                  <p:stCondLst>
                                    <p:cond delay="0"/>
                                  </p:stCondLst>
                                  <p:childTnLst>
                                    <p:set>
                                      <p:cBhvr>
                                        <p:cTn id="204" dur="1" fill="hold">
                                          <p:stCondLst>
                                            <p:cond delay="0"/>
                                          </p:stCondLst>
                                        </p:cTn>
                                        <p:tgtEl>
                                          <p:spTgt spid="438284"/>
                                        </p:tgtEl>
                                        <p:attrNameLst>
                                          <p:attrName>style.visibility</p:attrName>
                                        </p:attrNameLst>
                                      </p:cBhvr>
                                      <p:to>
                                        <p:strVal val="hidden"/>
                                      </p:to>
                                    </p:set>
                                  </p:childTnLst>
                                </p:cTn>
                              </p:par>
                              <p:par>
                                <p:cTn id="205" presetID="3" presetClass="exit" presetSubtype="0" fill="hold" grpId="1" nodeType="withEffect">
                                  <p:stCondLst>
                                    <p:cond delay="0"/>
                                  </p:stCondLst>
                                  <p:childTnLst>
                                    <p:set>
                                      <p:cBhvr>
                                        <p:cTn id="206" dur="1" fill="hold">
                                          <p:stCondLst>
                                            <p:cond delay="0"/>
                                          </p:stCondLst>
                                        </p:cTn>
                                        <p:tgtEl>
                                          <p:spTgt spid="438285"/>
                                        </p:tgtEl>
                                        <p:attrNameLst>
                                          <p:attrName>style.visibility</p:attrName>
                                        </p:attrNameLst>
                                      </p:cBhvr>
                                      <p:to>
                                        <p:strVal val="hidden"/>
                                      </p:to>
                                    </p:set>
                                  </p:childTnLst>
                                </p:cTn>
                              </p:par>
                            </p:childTnLst>
                          </p:cTn>
                        </p:par>
                      </p:childTnLst>
                    </p:cTn>
                  </p:par>
                </p:childTnLst>
              </p:cTn>
              <p:nextCondLst>
                <p:cond evt="onClick" delay="0">
                  <p:tgtEl>
                    <p:spTgt spid="438336"/>
                  </p:tgtEl>
                </p:cond>
              </p:nextCondLst>
            </p:seq>
            <p:seq concurrent="1" nextAc="seek">
              <p:cTn id="207" restart="whenNotActive" fill="hold" evtFilter="cancelBubble" nodeType="interactiveSeq">
                <p:stCondLst>
                  <p:cond evt="onClick" delay="0">
                    <p:tgtEl>
                      <p:spTgt spid="78"/>
                    </p:tgtEl>
                  </p:cond>
                </p:stCondLst>
                <p:endSync evt="end" delay="0">
                  <p:rtn val="all"/>
                </p:endSync>
                <p:childTnLst>
                  <p:par>
                    <p:cTn id="208" fill="hold">
                      <p:stCondLst>
                        <p:cond delay="0"/>
                      </p:stCondLst>
                      <p:childTnLst>
                        <p:par>
                          <p:cTn id="209" fill="hold">
                            <p:stCondLst>
                              <p:cond delay="0"/>
                            </p:stCondLst>
                            <p:childTnLst>
                              <p:par>
                                <p:cTn id="210" presetID="10" presetClass="exit" presetSubtype="0" fill="hold" grpId="0" nodeType="afterEffect">
                                  <p:stCondLst>
                                    <p:cond delay="0"/>
                                  </p:stCondLst>
                                  <p:iterate type="lt">
                                    <p:tmPct val="0"/>
                                  </p:iterate>
                                  <p:childTnLst>
                                    <p:animEffect transition="out" filter="fade">
                                      <p:cBhvr>
                                        <p:cTn id="211" dur="500"/>
                                        <p:tgtEl>
                                          <p:spTgt spid="438335">
                                            <p:txEl>
                                              <p:pRg st="0" end="0"/>
                                            </p:txEl>
                                          </p:spTgt>
                                        </p:tgtEl>
                                      </p:cBhvr>
                                    </p:animEffect>
                                    <p:set>
                                      <p:cBhvr>
                                        <p:cTn id="212" dur="1" fill="hold">
                                          <p:stCondLst>
                                            <p:cond delay="499"/>
                                          </p:stCondLst>
                                        </p:cTn>
                                        <p:tgtEl>
                                          <p:spTgt spid="438335">
                                            <p:txEl>
                                              <p:pRg st="0" end="0"/>
                                            </p:txEl>
                                          </p:spTgt>
                                        </p:tgtEl>
                                        <p:attrNameLst>
                                          <p:attrName>style.visibility</p:attrName>
                                        </p:attrNameLst>
                                      </p:cBhvr>
                                      <p:to>
                                        <p:strVal val="hidden"/>
                                      </p:to>
                                    </p:set>
                                  </p:childTnLst>
                                </p:cTn>
                              </p:par>
                            </p:childTnLst>
                          </p:cTn>
                        </p:par>
                        <p:par>
                          <p:cTn id="213" fill="hold">
                            <p:stCondLst>
                              <p:cond delay="500"/>
                            </p:stCondLst>
                            <p:childTnLst>
                              <p:par>
                                <p:cTn id="214" presetID="10" presetClass="exit" presetSubtype="0" fill="hold" grpId="0" nodeType="afterEffect">
                                  <p:stCondLst>
                                    <p:cond delay="0"/>
                                  </p:stCondLst>
                                  <p:iterate type="lt">
                                    <p:tmPct val="0"/>
                                  </p:iterate>
                                  <p:childTnLst>
                                    <p:animEffect transition="out" filter="fade">
                                      <p:cBhvr>
                                        <p:cTn id="215" dur="500"/>
                                        <p:tgtEl>
                                          <p:spTgt spid="438335">
                                            <p:bg/>
                                          </p:spTgt>
                                        </p:tgtEl>
                                      </p:cBhvr>
                                    </p:animEffect>
                                    <p:set>
                                      <p:cBhvr>
                                        <p:cTn id="216" dur="1" fill="hold">
                                          <p:stCondLst>
                                            <p:cond delay="499"/>
                                          </p:stCondLst>
                                        </p:cTn>
                                        <p:tgtEl>
                                          <p:spTgt spid="438335">
                                            <p:bg/>
                                          </p:spTgt>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438275" grpId="0" animBg="1"/>
      <p:bldP spid="438276" grpId="0" animBg="1"/>
      <p:bldP spid="438277" grpId="0" animBg="1"/>
      <p:bldP spid="438278" grpId="0" animBg="1"/>
      <p:bldP spid="438279" grpId="0" animBg="1"/>
      <p:bldP spid="438280" grpId="0" animBg="1"/>
      <p:bldP spid="438281" grpId="0" animBg="1"/>
      <p:bldP spid="438282" grpId="0" animBg="1"/>
      <p:bldP spid="438283" grpId="0" animBg="1"/>
      <p:bldP spid="438283" grpId="1" animBg="1"/>
      <p:bldP spid="438284" grpId="0" animBg="1"/>
      <p:bldP spid="438284" grpId="1" animBg="1"/>
      <p:bldP spid="438285" grpId="0" animBg="1"/>
      <p:bldP spid="438285" grpId="1" animBg="1"/>
      <p:bldP spid="438286" grpId="0" animBg="1"/>
      <p:bldP spid="438286" grpId="1" animBg="1"/>
      <p:bldP spid="438287" grpId="0" animBg="1"/>
      <p:bldP spid="438287" grpId="1" animBg="1"/>
      <p:bldP spid="438287" grpId="2" animBg="1"/>
      <p:bldP spid="438288" grpId="0" animBg="1"/>
      <p:bldP spid="438288" grpId="1" animBg="1"/>
      <p:bldP spid="438289" grpId="0" animBg="1"/>
      <p:bldP spid="438290" grpId="0" animBg="1"/>
      <p:bldP spid="438291" grpId="0" animBg="1"/>
      <p:bldP spid="438292" grpId="0" animBg="1"/>
      <p:bldP spid="438293" grpId="0" animBg="1"/>
      <p:bldP spid="438294" grpId="0" animBg="1"/>
      <p:bldP spid="438295" grpId="0" animBg="1"/>
      <p:bldP spid="438296" grpId="0" animBg="1"/>
      <p:bldP spid="438335" grpId="0" build="allAtOnce" animBg="1" autoUpdateAnimBg="0"/>
      <p:bldP spid="438335" grpId="1" build="allAtOnce" animBg="1" autoUpdateAnimBg="0"/>
      <p:bldP spid="438335" grpId="2" build="allAtOnce" animBg="1" autoUpdateAnimBg="0"/>
      <p:bldP spid="438335" grpId="3" build="allAtOnce" autoUpdateAnimBg="0"/>
      <p:bldP spid="438335" grpId="4" build="allAtOnce" autoUpdateAnimBg="0"/>
      <p:bldP spid="438335" grpId="5" build="allAtOnce"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icture 110"/>
          <p:cNvPicPr>
            <a:picLocks/>
          </p:cNvPicPr>
          <p:nvPr/>
        </p:nvPicPr>
        <p:blipFill>
          <a:blip r:embed="rId6">
            <a:extLst>
              <a:ext uri="{28A0092B-C50C-407E-A947-70E740481C1C}">
                <a14:useLocalDpi xmlns:a14="http://schemas.microsoft.com/office/drawing/2010/main" val="0"/>
              </a:ext>
            </a:extLst>
          </a:blip>
          <a:stretch>
            <a:fillRect/>
          </a:stretch>
        </p:blipFill>
        <p:spPr>
          <a:xfrm>
            <a:off x="905574" y="1498537"/>
            <a:ext cx="7598664" cy="4187952"/>
          </a:xfrm>
          <a:prstGeom prst="rect">
            <a:avLst/>
          </a:prstGeom>
        </p:spPr>
      </p:pic>
      <p:sp>
        <p:nvSpPr>
          <p:cNvPr id="438274" name="Oval 2"/>
          <p:cNvSpPr>
            <a:spLocks noChangeArrowheads="1"/>
          </p:cNvSpPr>
          <p:nvPr/>
        </p:nvSpPr>
        <p:spPr bwMode="auto">
          <a:xfrm>
            <a:off x="10061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275" name="Rectangle 3" descr="Small grid">
            <a:hlinkClick r:id="" action="ppaction://macro?name=Score_1"/>
          </p:cNvPr>
          <p:cNvSpPr>
            <a:spLocks noChangeAspect="1" noChangeArrowheads="1"/>
          </p:cNvSpPr>
          <p:nvPr/>
        </p:nvSpPr>
        <p:spPr bwMode="auto">
          <a:xfrm>
            <a:off x="3759824" y="1639858"/>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6" name="Rectangle 4" descr="Small grid">
            <a:hlinkClick r:id="" action="ppaction://macro?name=Score_2"/>
          </p:cNvPr>
          <p:cNvSpPr>
            <a:spLocks noChangeAspect="1" noChangeArrowheads="1"/>
          </p:cNvSpPr>
          <p:nvPr/>
        </p:nvSpPr>
        <p:spPr bwMode="auto">
          <a:xfrm>
            <a:off x="3759824" y="2674908"/>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7" name="Rectangle 5" descr="Small grid">
            <a:hlinkClick r:id="" action="ppaction://macro?name=Score_3"/>
          </p:cNvPr>
          <p:cNvSpPr>
            <a:spLocks noChangeAspect="1" noChangeArrowheads="1"/>
          </p:cNvSpPr>
          <p:nvPr/>
        </p:nvSpPr>
        <p:spPr bwMode="auto">
          <a:xfrm>
            <a:off x="3759824" y="3703608"/>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8" name="Rectangle 6" descr="Small grid">
            <a:hlinkClick r:id="" action="ppaction://macro?name=Score_4"/>
          </p:cNvPr>
          <p:cNvSpPr>
            <a:spLocks noChangeAspect="1" noChangeArrowheads="1"/>
          </p:cNvSpPr>
          <p:nvPr/>
        </p:nvSpPr>
        <p:spPr bwMode="auto">
          <a:xfrm>
            <a:off x="3759824" y="474183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3" name="WordArt 11"/>
          <p:cNvSpPr>
            <a:spLocks noChangeArrowheads="1" noChangeShapeType="1" noTextEdit="1"/>
          </p:cNvSpPr>
          <p:nvPr/>
        </p:nvSpPr>
        <p:spPr bwMode="auto">
          <a:xfrm>
            <a:off x="9137651"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4" name="WordArt 12"/>
          <p:cNvSpPr>
            <a:spLocks noChangeArrowheads="1" noChangeShapeType="1" noTextEdit="1"/>
          </p:cNvSpPr>
          <p:nvPr/>
        </p:nvSpPr>
        <p:spPr bwMode="auto">
          <a:xfrm>
            <a:off x="9610726"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5" name="WordArt 13"/>
          <p:cNvSpPr>
            <a:spLocks noChangeArrowheads="1" noChangeShapeType="1" noTextEdit="1"/>
          </p:cNvSpPr>
          <p:nvPr/>
        </p:nvSpPr>
        <p:spPr bwMode="auto">
          <a:xfrm>
            <a:off x="10085388" y="171451"/>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6" name="WordArt 14"/>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7" name="WordArt 15"/>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8" name="WordArt 16"/>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a:ln w="25400">
                  <a:solidFill>
                    <a:srgbClr val="000000"/>
                  </a:solidFill>
                  <a:miter lim="800000"/>
                  <a:headEnd/>
                  <a:tailEnd/>
                </a:ln>
                <a:solidFill>
                  <a:srgbClr val="FF0000">
                    <a:alpha val="34000"/>
                  </a:srgbClr>
                </a:solidFill>
                <a:latin typeface="Arial Black"/>
              </a:rPr>
              <a:t>X</a:t>
            </a:r>
          </a:p>
        </p:txBody>
      </p:sp>
      <p:sp>
        <p:nvSpPr>
          <p:cNvPr id="438289" name="Rectangle 17" descr="Small grid"/>
          <p:cNvSpPr>
            <a:spLocks noChangeArrowheads="1"/>
          </p:cNvSpPr>
          <p:nvPr/>
        </p:nvSpPr>
        <p:spPr bwMode="auto">
          <a:xfrm>
            <a:off x="1003923" y="1639858"/>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Blessing</a:t>
            </a:r>
          </a:p>
        </p:txBody>
      </p:sp>
      <p:sp>
        <p:nvSpPr>
          <p:cNvPr id="438290" name="Rectangle 18" descr="Small grid"/>
          <p:cNvSpPr>
            <a:spLocks noChangeAspect="1" noChangeArrowheads="1"/>
          </p:cNvSpPr>
          <p:nvPr/>
        </p:nvSpPr>
        <p:spPr bwMode="auto">
          <a:xfrm>
            <a:off x="1003923" y="2674908"/>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Announcements</a:t>
            </a:r>
          </a:p>
        </p:txBody>
      </p:sp>
      <p:sp>
        <p:nvSpPr>
          <p:cNvPr id="438291" name="Rectangle 19" descr="Small grid"/>
          <p:cNvSpPr>
            <a:spLocks noChangeAspect="1" noChangeArrowheads="1"/>
          </p:cNvSpPr>
          <p:nvPr/>
        </p:nvSpPr>
        <p:spPr bwMode="auto">
          <a:xfrm>
            <a:off x="1003923" y="3703608"/>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Dismissal / </a:t>
            </a:r>
          </a:p>
          <a:p>
            <a:pPr algn="ctr" fontAlgn="base">
              <a:spcBef>
                <a:spcPct val="0"/>
              </a:spcBef>
              <a:spcAft>
                <a:spcPct val="0"/>
              </a:spcAft>
            </a:pPr>
            <a:r>
              <a:rPr lang="en-US" altLang="en-US" sz="2800" dirty="0">
                <a:solidFill>
                  <a:srgbClr val="FFFFFF"/>
                </a:solidFill>
                <a:latin typeface="Impact" pitchFamily="34" charset="0"/>
              </a:rPr>
              <a:t>Sending Forth</a:t>
            </a:r>
          </a:p>
        </p:txBody>
      </p:sp>
      <p:sp>
        <p:nvSpPr>
          <p:cNvPr id="438292" name="Rectangle 20" descr="Small grid"/>
          <p:cNvSpPr>
            <a:spLocks noChangeAspect="1" noChangeArrowheads="1"/>
          </p:cNvSpPr>
          <p:nvPr/>
        </p:nvSpPr>
        <p:spPr bwMode="auto">
          <a:xfrm>
            <a:off x="1003923" y="474183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Closing Song</a:t>
            </a:r>
          </a:p>
        </p:txBody>
      </p:sp>
      <p:pic>
        <p:nvPicPr>
          <p:cNvPr id="438297" name="Picture 25"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50800"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1" name="Picture 29" descr="4">
            <a:hlinkClick r:id="" action="ppaction://macro?name=Score_4"/>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50800" y="5895976"/>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2" name="Picture 30" descr="3">
            <a:hlinkClick r:id="" action="ppaction://macro?name=Score_3"/>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750800"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3" name="Picture 31" descr="2">
            <a:hlinkClick r:id="" action="ppaction://macro?name=Score_2"/>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750800"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8305" name="Group 33"/>
          <p:cNvGrpSpPr>
            <a:grpSpLocks/>
          </p:cNvGrpSpPr>
          <p:nvPr/>
        </p:nvGrpSpPr>
        <p:grpSpPr bwMode="auto">
          <a:xfrm>
            <a:off x="12884150" y="-57150"/>
            <a:ext cx="7715250" cy="2333625"/>
            <a:chOff x="6192" y="-276"/>
            <a:chExt cx="4860" cy="1470"/>
          </a:xfrm>
        </p:grpSpPr>
        <p:grpSp>
          <p:nvGrpSpPr>
            <p:cNvPr id="438306" name="Group 34"/>
            <p:cNvGrpSpPr>
              <a:grpSpLocks/>
            </p:cNvGrpSpPr>
            <p:nvPr/>
          </p:nvGrpSpPr>
          <p:grpSpPr bwMode="auto">
            <a:xfrm>
              <a:off x="6192" y="-276"/>
              <a:ext cx="1404" cy="1470"/>
              <a:chOff x="6192" y="-276"/>
              <a:chExt cx="1404" cy="1470"/>
            </a:xfrm>
          </p:grpSpPr>
          <p:sp>
            <p:nvSpPr>
              <p:cNvPr id="438307"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08"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09"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0" name="Group 38"/>
            <p:cNvGrpSpPr>
              <a:grpSpLocks/>
            </p:cNvGrpSpPr>
            <p:nvPr/>
          </p:nvGrpSpPr>
          <p:grpSpPr bwMode="auto">
            <a:xfrm>
              <a:off x="7920" y="-276"/>
              <a:ext cx="1404" cy="1470"/>
              <a:chOff x="6192" y="-276"/>
              <a:chExt cx="1404" cy="1470"/>
            </a:xfrm>
          </p:grpSpPr>
          <p:sp>
            <p:nvSpPr>
              <p:cNvPr id="438311"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2"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3"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4" name="Group 42"/>
            <p:cNvGrpSpPr>
              <a:grpSpLocks/>
            </p:cNvGrpSpPr>
            <p:nvPr/>
          </p:nvGrpSpPr>
          <p:grpSpPr bwMode="auto">
            <a:xfrm>
              <a:off x="9648" y="-276"/>
              <a:ext cx="1404" cy="1470"/>
              <a:chOff x="6192" y="-276"/>
              <a:chExt cx="1404" cy="1470"/>
            </a:xfrm>
          </p:grpSpPr>
          <p:sp>
            <p:nvSpPr>
              <p:cNvPr id="438315" name="WordArt 4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6" name="AutoShape 4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7" name="AutoShape 4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18" name="Group 46"/>
          <p:cNvGrpSpPr>
            <a:grpSpLocks/>
          </p:cNvGrpSpPr>
          <p:nvPr/>
        </p:nvGrpSpPr>
        <p:grpSpPr bwMode="auto">
          <a:xfrm>
            <a:off x="12887325" y="-57150"/>
            <a:ext cx="4972050" cy="2333625"/>
            <a:chOff x="6146" y="-2208"/>
            <a:chExt cx="3132" cy="1470"/>
          </a:xfrm>
        </p:grpSpPr>
        <p:grpSp>
          <p:nvGrpSpPr>
            <p:cNvPr id="438319" name="Group 47"/>
            <p:cNvGrpSpPr>
              <a:grpSpLocks/>
            </p:cNvGrpSpPr>
            <p:nvPr/>
          </p:nvGrpSpPr>
          <p:grpSpPr bwMode="auto">
            <a:xfrm>
              <a:off x="6146" y="-2208"/>
              <a:ext cx="1404" cy="1470"/>
              <a:chOff x="6192" y="-276"/>
              <a:chExt cx="1404" cy="1470"/>
            </a:xfrm>
          </p:grpSpPr>
          <p:sp>
            <p:nvSpPr>
              <p:cNvPr id="438320"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1"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2"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23" name="Group 51"/>
            <p:cNvGrpSpPr>
              <a:grpSpLocks/>
            </p:cNvGrpSpPr>
            <p:nvPr/>
          </p:nvGrpSpPr>
          <p:grpSpPr bwMode="auto">
            <a:xfrm>
              <a:off x="7874" y="-2208"/>
              <a:ext cx="1404" cy="1470"/>
              <a:chOff x="6192" y="-276"/>
              <a:chExt cx="1404" cy="1470"/>
            </a:xfrm>
          </p:grpSpPr>
          <p:sp>
            <p:nvSpPr>
              <p:cNvPr id="438324"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5"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6"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27" name="Group 55"/>
          <p:cNvGrpSpPr>
            <a:grpSpLocks/>
          </p:cNvGrpSpPr>
          <p:nvPr/>
        </p:nvGrpSpPr>
        <p:grpSpPr bwMode="auto">
          <a:xfrm>
            <a:off x="12884150" y="-57150"/>
            <a:ext cx="2228850" cy="2333625"/>
            <a:chOff x="6192" y="-276"/>
            <a:chExt cx="1404" cy="1470"/>
          </a:xfrm>
        </p:grpSpPr>
        <p:sp>
          <p:nvSpPr>
            <p:cNvPr id="438328" name="WordArt 5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9" name="AutoShape 5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0" name="AutoShape 5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pic>
        <p:nvPicPr>
          <p:cNvPr id="438331" name="Picture 59">
            <a:hlinkClick r:id="" action="ppaction://macro?name=Begin_Round"/>
          </p:cNvPr>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2886075" y="6355557"/>
            <a:ext cx="952500" cy="357187"/>
          </a:xfrm>
          <a:prstGeom prst="rect">
            <a:avLst/>
          </a:prstGeom>
          <a:noFill/>
          <a:extLst>
            <a:ext uri="{909E8E84-426E-40DD-AFC4-6F175D3DCCD1}">
              <a14:hiddenFill xmlns:a14="http://schemas.microsoft.com/office/drawing/2010/main">
                <a:solidFill>
                  <a:srgbClr val="FFFFFF"/>
                </a:solidFill>
              </a14:hiddenFill>
            </a:ext>
          </a:extLst>
        </p:spPr>
      </p:pic>
      <p:sp>
        <p:nvSpPr>
          <p:cNvPr id="438336" name="Rectangle 64"/>
          <p:cNvSpPr>
            <a:spLocks noChangeArrowheads="1"/>
          </p:cNvSpPr>
          <p:nvPr/>
        </p:nvSpPr>
        <p:spPr bwMode="auto">
          <a:xfrm>
            <a:off x="8977314"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nvGrpSpPr>
          <p:cNvPr id="438337" name="Group 65"/>
          <p:cNvGrpSpPr>
            <a:grpSpLocks/>
          </p:cNvGrpSpPr>
          <p:nvPr/>
        </p:nvGrpSpPr>
        <p:grpSpPr bwMode="auto">
          <a:xfrm>
            <a:off x="7918450" y="6324600"/>
            <a:ext cx="2139950" cy="533400"/>
            <a:chOff x="4028" y="3984"/>
            <a:chExt cx="1348" cy="336"/>
          </a:xfrm>
        </p:grpSpPr>
        <p:sp>
          <p:nvSpPr>
            <p:cNvPr id="438338" name="AutoShape 66">
              <a:hlinkClick r:id="" action="ppaction://noaction" highlightClick="1">
                <a:snd r:embed="rId12"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9" name="AutoShape 67">
              <a:hlinkClick r:id="" action="ppaction://noaction" highlightClick="1">
                <a:snd r:embed="rId13"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0" name="AutoShape 68">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1" name="Text Box 69"/>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Cheer</a:t>
              </a:r>
            </a:p>
          </p:txBody>
        </p:sp>
        <p:sp>
          <p:nvSpPr>
            <p:cNvPr id="438342" name="Text Box 70"/>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Silence</a:t>
              </a:r>
            </a:p>
          </p:txBody>
        </p:sp>
        <p:sp>
          <p:nvSpPr>
            <p:cNvPr id="438343" name="Text Box 71"/>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Lose</a:t>
              </a:r>
            </a:p>
          </p:txBody>
        </p:sp>
        <p:sp>
          <p:nvSpPr>
            <p:cNvPr id="438344" name="AutoShape 72">
              <a:hlinkClick r:id="" action="ppaction://noaction" highlightClick="1">
                <a:snd r:embed="rId14"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5" name="Text Box 73"/>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Win</a:t>
              </a:r>
            </a:p>
          </p:txBody>
        </p:sp>
        <p:sp>
          <p:nvSpPr>
            <p:cNvPr id="438346" name="AutoShape 74">
              <a:hlinkClick r:id="" action="ppaction://noaction" highlightClick="1">
                <a:snd r:embed="rId15"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7" name="Text Box 75"/>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Boo</a:t>
              </a:r>
            </a:p>
          </p:txBody>
        </p:sp>
      </p:grpSp>
      <p:sp>
        <p:nvSpPr>
          <p:cNvPr id="438348" name="Text Box 76"/>
          <p:cNvSpPr txBox="1">
            <a:spLocks noChangeArrowheads="1"/>
          </p:cNvSpPr>
          <p:nvPr/>
        </p:nvSpPr>
        <p:spPr bwMode="auto">
          <a:xfrm>
            <a:off x="1676401" y="106364"/>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3200" dirty="0">
                <a:solidFill>
                  <a:srgbClr val="FFFFFF"/>
                </a:solidFill>
                <a:effectLst>
                  <a:outerShdw blurRad="38100" dist="38100" dir="2700000" algn="tl">
                    <a:srgbClr val="000000"/>
                  </a:outerShdw>
                </a:effectLst>
                <a:latin typeface="Swis721 Hv BT" pitchFamily="34" charset="0"/>
              </a:rPr>
              <a:t>Round 4</a:t>
            </a:r>
          </a:p>
        </p:txBody>
      </p:sp>
      <p:sp>
        <p:nvSpPr>
          <p:cNvPr id="438335" name="Rectangle 63"/>
          <p:cNvSpPr>
            <a:spLocks noChangeArrowheads="1"/>
          </p:cNvSpPr>
          <p:nvPr/>
        </p:nvSpPr>
        <p:spPr bwMode="auto">
          <a:xfrm>
            <a:off x="12736513" y="-1447800"/>
            <a:ext cx="7472362" cy="4191016"/>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a:bodyPr>
          <a:lstStyle/>
          <a:p>
            <a:pPr algn="ctr" fontAlgn="base">
              <a:spcBef>
                <a:spcPct val="0"/>
              </a:spcBef>
              <a:spcAft>
                <a:spcPct val="0"/>
              </a:spcAft>
            </a:pPr>
            <a:r>
              <a:rPr lang="en-US" altLang="en-US" sz="4400" b="1" dirty="0">
                <a:solidFill>
                  <a:srgbClr val="000000"/>
                </a:solidFill>
                <a:effectLst>
                  <a:outerShdw blurRad="38100" dist="38100" dir="2700000" algn="tl">
                    <a:srgbClr val="C0C0C0"/>
                  </a:outerShdw>
                </a:effectLst>
                <a:latin typeface="Tahoma" pitchFamily="34" charset="0"/>
              </a:rPr>
              <a:t>Name all the parts of the Mass that happen in the Concluding Rite (after Communion)</a:t>
            </a:r>
          </a:p>
        </p:txBody>
      </p:sp>
      <p:pic>
        <p:nvPicPr>
          <p:cNvPr id="78" name="Picture 100">
            <a:hlinkClick r:id="" action="ppaction://macro?name=Begin_Round"/>
          </p:cNvPr>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4076700" y="6355557"/>
            <a:ext cx="952500" cy="357187"/>
          </a:xfrm>
          <a:prstGeom prst="rect">
            <a:avLst/>
          </a:prstGeom>
          <a:noFill/>
          <a:extLst>
            <a:ext uri="{909E8E84-426E-40DD-AFC4-6F175D3DCCD1}">
              <a14:hiddenFill xmlns:a14="http://schemas.microsoft.com/office/drawing/2010/main">
                <a:solidFill>
                  <a:srgbClr val="FFFFFF"/>
                </a:solidFill>
              </a14:hiddenFill>
            </a:ext>
          </a:extLst>
        </p:spPr>
      </p:pic>
      <p:grpSp>
        <p:nvGrpSpPr>
          <p:cNvPr id="438332" name="Group 60"/>
          <p:cNvGrpSpPr>
            <a:grpSpLocks/>
          </p:cNvGrpSpPr>
          <p:nvPr/>
        </p:nvGrpSpPr>
        <p:grpSpPr bwMode="auto">
          <a:xfrm>
            <a:off x="12736513" y="2743216"/>
            <a:ext cx="7472362" cy="4113198"/>
            <a:chOff x="-4707" y="1776"/>
            <a:chExt cx="4707" cy="2567"/>
          </a:xfrm>
        </p:grpSpPr>
        <p:sp>
          <p:nvSpPr>
            <p:cNvPr id="438333" name="Rectangle 61"/>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a:solidFill>
                  <a:srgbClr val="000000"/>
                </a:solidFill>
                <a:effectLst>
                  <a:outerShdw blurRad="38100" dist="38100" dir="2700000" algn="tl">
                    <a:srgbClr val="C0C0C0"/>
                  </a:outerShdw>
                </a:effectLst>
                <a:latin typeface="Tahoma" pitchFamily="34" charset="0"/>
              </a:endParaRPr>
            </a:p>
          </p:txBody>
        </p:sp>
        <p:pic>
          <p:nvPicPr>
            <p:cNvPr id="438334" name="Picture 6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4032" y="1935"/>
              <a:ext cx="3363" cy="22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57649288"/>
      </p:ext>
    </p:extLst>
  </p:cSld>
  <p:clrMapOvr>
    <a:masterClrMapping/>
  </p:clrMapOvr>
  <p:transition advClick="0">
    <p:push/>
    <p:sndAc>
      <p:stSnd>
        <p:snd r:embed="rId3"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736 -0.19098 L -0.96736 -0.19098 " pathEditMode="fixed" rAng="0" ptsTypes="AA">
                                      <p:cBhvr>
                                        <p:cTn id="6" dur="10" fill="hold"/>
                                        <p:tgtEl>
                                          <p:spTgt spid="438332"/>
                                        </p:tgtEl>
                                        <p:attrNameLst>
                                          <p:attrName>ppt_x</p:attrName>
                                          <p:attrName>ppt_y</p:attrName>
                                        </p:attrNameLst>
                                      </p:cBhvr>
                                      <p:rCtr x="0" y="0"/>
                                    </p:animMotion>
                                  </p:childTnLst>
                                </p:cTn>
                              </p:par>
                            </p:childTnLst>
                          </p:cTn>
                        </p:par>
                        <p:par>
                          <p:cTn id="7" fill="hold">
                            <p:stCondLst>
                              <p:cond delay="10"/>
                            </p:stCondLst>
                            <p:childTnLst>
                              <p:par>
                                <p:cTn id="8" presetID="1" presetClass="entr" presetSubtype="0" fill="hold" grpId="0" nodeType="afterEffect">
                                  <p:stCondLst>
                                    <p:cond delay="0"/>
                                  </p:stCondLst>
                                  <p:childTnLst>
                                    <p:set>
                                      <p:cBhvr>
                                        <p:cTn id="9" dur="1" fill="hold">
                                          <p:stCondLst>
                                            <p:cond delay="0"/>
                                          </p:stCondLst>
                                        </p:cTn>
                                        <p:tgtEl>
                                          <p:spTgt spid="43828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438290"/>
                                        </p:tgtEl>
                                        <p:attrNameLst>
                                          <p:attrName>style.visibility</p:attrName>
                                        </p:attrNameLst>
                                      </p:cBhvr>
                                      <p:to>
                                        <p:strVal val="visible"/>
                                      </p:to>
                                    </p:set>
                                  </p:childTnLst>
                                </p:cTn>
                              </p:par>
                            </p:childTnLst>
                          </p:cTn>
                        </p:par>
                        <p:par>
                          <p:cTn id="13" fill="hold">
                            <p:stCondLst>
                              <p:cond delay="10"/>
                            </p:stCondLst>
                            <p:childTnLst>
                              <p:par>
                                <p:cTn id="14" presetID="1" presetClass="entr" presetSubtype="0" fill="hold" grpId="0" nodeType="afterEffect">
                                  <p:stCondLst>
                                    <p:cond delay="0"/>
                                  </p:stCondLst>
                                  <p:childTnLst>
                                    <p:set>
                                      <p:cBhvr>
                                        <p:cTn id="15" dur="1" fill="hold">
                                          <p:stCondLst>
                                            <p:cond delay="0"/>
                                          </p:stCondLst>
                                        </p:cTn>
                                        <p:tgtEl>
                                          <p:spTgt spid="438291"/>
                                        </p:tgtEl>
                                        <p:attrNameLst>
                                          <p:attrName>style.visibility</p:attrName>
                                        </p:attrNameLst>
                                      </p:cBhvr>
                                      <p:to>
                                        <p:strVal val="visible"/>
                                      </p:to>
                                    </p:set>
                                  </p:childTnLst>
                                </p:cTn>
                              </p:par>
                            </p:childTnLst>
                          </p:cTn>
                        </p:par>
                        <p:par>
                          <p:cTn id="16" fill="hold">
                            <p:stCondLst>
                              <p:cond delay="10"/>
                            </p:stCondLst>
                            <p:childTnLst>
                              <p:par>
                                <p:cTn id="17" presetID="1" presetClass="entr" presetSubtype="0" fill="hold" grpId="0" nodeType="afterEffect">
                                  <p:stCondLst>
                                    <p:cond delay="0"/>
                                  </p:stCondLst>
                                  <p:childTnLst>
                                    <p:set>
                                      <p:cBhvr>
                                        <p:cTn id="18" dur="1" fill="hold">
                                          <p:stCondLst>
                                            <p:cond delay="0"/>
                                          </p:stCondLst>
                                        </p:cTn>
                                        <p:tgtEl>
                                          <p:spTgt spid="43829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3827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3827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3827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82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438286"/>
                    </p:tgtEl>
                  </p:cond>
                </p:stCondLst>
                <p:endSync evt="end" delay="0">
                  <p:rtn val="all"/>
                </p:endSync>
                <p:childTnLst>
                  <p:par>
                    <p:cTn id="30" fill="hold" nodeType="clickPar">
                      <p:stCondLst>
                        <p:cond delay="0"/>
                      </p:stCondLst>
                      <p:childTnLst>
                        <p:par>
                          <p:cTn id="31" fill="hold" nodeType="withGroup">
                            <p:stCondLst>
                              <p:cond delay="0"/>
                            </p:stCondLst>
                            <p:childTnLst>
                              <p:par>
                                <p:cTn id="32" presetID="42" presetClass="path" presetSubtype="0" fill="hold" nodeType="withEffect">
                                  <p:stCondLst>
                                    <p:cond delay="0"/>
                                  </p:stCondLst>
                                  <p:childTnLst>
                                    <p:animMotion origin="layout" path="M -0.69688 0.34699 L -0.69688 0.34699 " pathEditMode="fixed" rAng="0" ptsTypes="AA">
                                      <p:cBhvr>
                                        <p:cTn id="33" dur="10" fill="hold"/>
                                        <p:tgtEl>
                                          <p:spTgt spid="438327"/>
                                        </p:tgtEl>
                                        <p:attrNameLst>
                                          <p:attrName>ppt_x</p:attrName>
                                          <p:attrName>ppt_y</p:attrName>
                                        </p:attrNameLst>
                                      </p:cBhvr>
                                      <p:rCtr x="0" y="0"/>
                                    </p:animMotion>
                                  </p:childTnLst>
                                </p:cTn>
                              </p:par>
                              <p:par>
                                <p:cTn id="34" presetID="3" presetClass="entr" presetSubtype="0" fill="hold" grpId="0" nodeType="withEffect">
                                  <p:stCondLst>
                                    <p:cond delay="0"/>
                                  </p:stCondLst>
                                  <p:childTnLst>
                                    <p:set>
                                      <p:cBhvr>
                                        <p:cTn id="35" dur="1" fill="hold">
                                          <p:stCondLst>
                                            <p:cond delay="0"/>
                                          </p:stCondLst>
                                        </p:cTn>
                                        <p:tgtEl>
                                          <p:spTgt spid="438283"/>
                                        </p:tgtEl>
                                        <p:attrNameLst>
                                          <p:attrName>style.visibility</p:attrName>
                                        </p:attrNameLst>
                                      </p:cBhvr>
                                      <p:to>
                                        <p:strVal val="visible"/>
                                      </p:to>
                                    </p:set>
                                  </p:childTnLst>
                                </p:cTn>
                              </p:par>
                              <p:par>
                                <p:cTn id="36" presetID="3" presetClass="exit" presetSubtype="0" fill="hold" grpId="0" nodeType="withEffect">
                                  <p:stCondLst>
                                    <p:cond delay="0"/>
                                  </p:stCondLst>
                                  <p:childTnLst>
                                    <p:set>
                                      <p:cBhvr>
                                        <p:cTn id="37" dur="1" fill="hold">
                                          <p:stCondLst>
                                            <p:cond delay="0"/>
                                          </p:stCondLst>
                                        </p:cTn>
                                        <p:tgtEl>
                                          <p:spTgt spid="438286"/>
                                        </p:tgtEl>
                                        <p:attrNameLst>
                                          <p:attrName>style.visibility</p:attrName>
                                        </p:attrNameLst>
                                      </p:cBhvr>
                                      <p:to>
                                        <p:strVal val="hidden"/>
                                      </p:to>
                                    </p:set>
                                  </p:childTnLst>
                                </p:cTn>
                              </p:par>
                              <p:par>
                                <p:cTn id="38" presetID="3" presetClass="entr" presetSubtype="0" fill="hold" grpId="0" nodeType="withEffect">
                                  <p:stCondLst>
                                    <p:cond delay="0"/>
                                  </p:stCondLst>
                                  <p:childTnLst>
                                    <p:set>
                                      <p:cBhvr>
                                        <p:cTn id="39" dur="1" fill="hold">
                                          <p:stCondLst>
                                            <p:cond delay="0"/>
                                          </p:stCondLst>
                                        </p:cTn>
                                        <p:tgtEl>
                                          <p:spTgt spid="438287"/>
                                        </p:tgtEl>
                                        <p:attrNameLst>
                                          <p:attrName>style.visibility</p:attrName>
                                        </p:attrNameLst>
                                      </p:cBhvr>
                                      <p:to>
                                        <p:strVal val="visible"/>
                                      </p:to>
                                    </p:set>
                                  </p:childTnLst>
                                </p:cTn>
                              </p:par>
                              <p:par>
                                <p:cTn id="40" presetID="10" presetClass="entr" presetSubtype="0" fill="hold" nodeType="withEffect">
                                  <p:stCondLst>
                                    <p:cond delay="0"/>
                                  </p:stCondLst>
                                  <p:childTnLst>
                                    <p:set>
                                      <p:cBhvr>
                                        <p:cTn id="41" dur="1" fill="hold">
                                          <p:stCondLst>
                                            <p:cond delay="0"/>
                                          </p:stCondLst>
                                        </p:cTn>
                                        <p:tgtEl>
                                          <p:spTgt spid="438327"/>
                                        </p:tgtEl>
                                        <p:attrNameLst>
                                          <p:attrName>style.visibility</p:attrName>
                                        </p:attrNameLst>
                                      </p:cBhvr>
                                      <p:to>
                                        <p:strVal val="visible"/>
                                      </p:to>
                                    </p:set>
                                    <p:animEffect transition="in" filter="fade">
                                      <p:cBhvr>
                                        <p:cTn id="42" dur="200"/>
                                        <p:tgtEl>
                                          <p:spTgt spid="438327"/>
                                        </p:tgtEl>
                                      </p:cBhvr>
                                    </p:animEffect>
                                  </p:childTnLst>
                                  <p:subTnLst>
                                    <p:audio>
                                      <p:cMediaNode>
                                        <p:cTn display="0" masterRel="sameClick">
                                          <p:stCondLst>
                                            <p:cond evt="begin" delay="0">
                                              <p:tn val="40"/>
                                            </p:cond>
                                          </p:stCondLst>
                                          <p:endCondLst>
                                            <p:cond evt="onStopAudio" delay="0">
                                              <p:tgtEl>
                                                <p:sldTgt/>
                                              </p:tgtEl>
                                            </p:cond>
                                          </p:endCondLst>
                                        </p:cTn>
                                        <p:tgtEl>
                                          <p:sndTgt r:embed="rId4" name="Buzzer.wav"/>
                                        </p:tgtEl>
                                      </p:cMediaNode>
                                    </p:audio>
                                  </p:subTnLst>
                                </p:cTn>
                              </p:par>
                            </p:childTnLst>
                          </p:cTn>
                        </p:par>
                        <p:par>
                          <p:cTn id="43" fill="hold" nodeType="afterGroup">
                            <p:stCondLst>
                              <p:cond delay="200"/>
                            </p:stCondLst>
                            <p:childTnLst>
                              <p:par>
                                <p:cTn id="44" presetID="10" presetClass="exit" presetSubtype="0" fill="hold" nodeType="afterEffect">
                                  <p:stCondLst>
                                    <p:cond delay="500"/>
                                  </p:stCondLst>
                                  <p:childTnLst>
                                    <p:animEffect transition="out" filter="fade">
                                      <p:cBhvr>
                                        <p:cTn id="45" dur="200"/>
                                        <p:tgtEl>
                                          <p:spTgt spid="438327"/>
                                        </p:tgtEl>
                                      </p:cBhvr>
                                    </p:animEffect>
                                    <p:set>
                                      <p:cBhvr>
                                        <p:cTn id="46" dur="1" fill="hold">
                                          <p:stCondLst>
                                            <p:cond delay="199"/>
                                          </p:stCondLst>
                                        </p:cTn>
                                        <p:tgtEl>
                                          <p:spTgt spid="438327"/>
                                        </p:tgtEl>
                                        <p:attrNameLst>
                                          <p:attrName>style.visibility</p:attrName>
                                        </p:attrNameLst>
                                      </p:cBhvr>
                                      <p:to>
                                        <p:strVal val="hidden"/>
                                      </p:to>
                                    </p:set>
                                  </p:childTnLst>
                                </p:cTn>
                              </p:par>
                            </p:childTnLst>
                          </p:cTn>
                        </p:par>
                      </p:childTnLst>
                    </p:cTn>
                  </p:par>
                </p:childTnLst>
              </p:cTn>
              <p:nextCondLst>
                <p:cond evt="onClick" delay="0">
                  <p:tgtEl>
                    <p:spTgt spid="438286"/>
                  </p:tgtEl>
                </p:cond>
              </p:nextCondLst>
            </p:seq>
            <p:seq concurrent="1" nextAc="seek">
              <p:cTn id="47" restart="whenNotActive" fill="hold" evtFilter="cancelBubble" nodeType="interactiveSeq">
                <p:stCondLst>
                  <p:cond evt="onClick" delay="0">
                    <p:tgtEl>
                      <p:spTgt spid="438287"/>
                    </p:tgtEl>
                  </p:cond>
                </p:stCondLst>
                <p:endSync evt="end" delay="0">
                  <p:rtn val="all"/>
                </p:endSync>
                <p:childTnLst>
                  <p:par>
                    <p:cTn id="48" fill="hold" nodeType="clickPar">
                      <p:stCondLst>
                        <p:cond delay="0"/>
                      </p:stCondLst>
                      <p:childTnLst>
                        <p:par>
                          <p:cTn id="49" fill="hold" nodeType="withGroup">
                            <p:stCondLst>
                              <p:cond delay="0"/>
                            </p:stCondLst>
                            <p:childTnLst>
                              <p:par>
                                <p:cTn id="50" presetID="42" presetClass="path" presetSubtype="0" fill="hold" nodeType="withEffect">
                                  <p:stCondLst>
                                    <p:cond delay="0"/>
                                  </p:stCondLst>
                                  <p:childTnLst>
                                    <p:animMotion origin="layout" path="M -0.84723 0.34699 L -0.84723 0.34699 " pathEditMode="fixed" rAng="0" ptsTypes="AA">
                                      <p:cBhvr>
                                        <p:cTn id="51" dur="10" fill="hold"/>
                                        <p:tgtEl>
                                          <p:spTgt spid="438318"/>
                                        </p:tgtEl>
                                        <p:attrNameLst>
                                          <p:attrName>ppt_x</p:attrName>
                                          <p:attrName>ppt_y</p:attrName>
                                        </p:attrNameLst>
                                      </p:cBhvr>
                                      <p:rCtr x="0" y="0"/>
                                    </p:animMotion>
                                  </p:childTnLst>
                                </p:cTn>
                              </p:par>
                              <p:par>
                                <p:cTn id="52" presetID="3" presetClass="entr" presetSubtype="0" fill="hold" grpId="0" nodeType="withEffect">
                                  <p:stCondLst>
                                    <p:cond delay="0"/>
                                  </p:stCondLst>
                                  <p:childTnLst>
                                    <p:set>
                                      <p:cBhvr>
                                        <p:cTn id="53" dur="1" fill="hold">
                                          <p:stCondLst>
                                            <p:cond delay="0"/>
                                          </p:stCondLst>
                                        </p:cTn>
                                        <p:tgtEl>
                                          <p:spTgt spid="438284"/>
                                        </p:tgtEl>
                                        <p:attrNameLst>
                                          <p:attrName>style.visibility</p:attrName>
                                        </p:attrNameLst>
                                      </p:cBhvr>
                                      <p:to>
                                        <p:strVal val="visible"/>
                                      </p:to>
                                    </p:set>
                                  </p:childTnLst>
                                </p:cTn>
                              </p:par>
                              <p:par>
                                <p:cTn id="54" presetID="3" presetClass="exit" presetSubtype="0" fill="hold" grpId="1" nodeType="withEffect">
                                  <p:stCondLst>
                                    <p:cond delay="0"/>
                                  </p:stCondLst>
                                  <p:childTnLst>
                                    <p:set>
                                      <p:cBhvr>
                                        <p:cTn id="55" dur="1" fill="hold">
                                          <p:stCondLst>
                                            <p:cond delay="0"/>
                                          </p:stCondLst>
                                        </p:cTn>
                                        <p:tgtEl>
                                          <p:spTgt spid="438287"/>
                                        </p:tgtEl>
                                        <p:attrNameLst>
                                          <p:attrName>style.visibility</p:attrName>
                                        </p:attrNameLst>
                                      </p:cBhvr>
                                      <p:to>
                                        <p:strVal val="hidden"/>
                                      </p:to>
                                    </p:set>
                                  </p:childTnLst>
                                </p:cTn>
                              </p:par>
                              <p:par>
                                <p:cTn id="56" presetID="3" presetClass="entr" presetSubtype="0" fill="hold" grpId="0" nodeType="withEffect">
                                  <p:stCondLst>
                                    <p:cond delay="0"/>
                                  </p:stCondLst>
                                  <p:childTnLst>
                                    <p:set>
                                      <p:cBhvr>
                                        <p:cTn id="57" dur="1" fill="hold">
                                          <p:stCondLst>
                                            <p:cond delay="0"/>
                                          </p:stCondLst>
                                        </p:cTn>
                                        <p:tgtEl>
                                          <p:spTgt spid="438288"/>
                                        </p:tgtEl>
                                        <p:attrNameLst>
                                          <p:attrName>style.visibility</p:attrName>
                                        </p:attrNameLst>
                                      </p:cBhvr>
                                      <p:to>
                                        <p:strVal val="visible"/>
                                      </p:to>
                                    </p:set>
                                  </p:childTnLst>
                                </p:cTn>
                              </p:par>
                              <p:par>
                                <p:cTn id="58" presetID="10" presetClass="entr" presetSubtype="0" fill="hold" nodeType="withEffect">
                                  <p:stCondLst>
                                    <p:cond delay="0"/>
                                  </p:stCondLst>
                                  <p:childTnLst>
                                    <p:set>
                                      <p:cBhvr>
                                        <p:cTn id="59" dur="1" fill="hold">
                                          <p:stCondLst>
                                            <p:cond delay="0"/>
                                          </p:stCondLst>
                                        </p:cTn>
                                        <p:tgtEl>
                                          <p:spTgt spid="438318"/>
                                        </p:tgtEl>
                                        <p:attrNameLst>
                                          <p:attrName>style.visibility</p:attrName>
                                        </p:attrNameLst>
                                      </p:cBhvr>
                                      <p:to>
                                        <p:strVal val="visible"/>
                                      </p:to>
                                    </p:set>
                                    <p:animEffect transition="in" filter="fade">
                                      <p:cBhvr>
                                        <p:cTn id="60" dur="200"/>
                                        <p:tgtEl>
                                          <p:spTgt spid="438318"/>
                                        </p:tgtEl>
                                      </p:cBhvr>
                                    </p:animEffect>
                                  </p:childTnLst>
                                  <p:subTnLst>
                                    <p:audio>
                                      <p:cMediaNode>
                                        <p:cTn display="0" masterRel="sameClick">
                                          <p:stCondLst>
                                            <p:cond evt="begin" delay="0">
                                              <p:tn val="58"/>
                                            </p:cond>
                                          </p:stCondLst>
                                          <p:endCondLst>
                                            <p:cond evt="onStopAudio" delay="0">
                                              <p:tgtEl>
                                                <p:sldTgt/>
                                              </p:tgtEl>
                                            </p:cond>
                                          </p:endCondLst>
                                        </p:cTn>
                                        <p:tgtEl>
                                          <p:sndTgt r:embed="rId4" name="Buzzer.wav"/>
                                        </p:tgtEl>
                                      </p:cMediaNode>
                                    </p:audio>
                                  </p:subTnLst>
                                </p:cTn>
                              </p:par>
                            </p:childTnLst>
                          </p:cTn>
                        </p:par>
                        <p:par>
                          <p:cTn id="61" fill="hold" nodeType="afterGroup">
                            <p:stCondLst>
                              <p:cond delay="200"/>
                            </p:stCondLst>
                            <p:childTnLst>
                              <p:par>
                                <p:cTn id="62" presetID="10" presetClass="exit" presetSubtype="0" fill="hold" nodeType="afterEffect">
                                  <p:stCondLst>
                                    <p:cond delay="500"/>
                                  </p:stCondLst>
                                  <p:childTnLst>
                                    <p:animEffect transition="out" filter="fade">
                                      <p:cBhvr>
                                        <p:cTn id="63" dur="200"/>
                                        <p:tgtEl>
                                          <p:spTgt spid="438318"/>
                                        </p:tgtEl>
                                      </p:cBhvr>
                                    </p:animEffect>
                                    <p:set>
                                      <p:cBhvr>
                                        <p:cTn id="64" dur="1" fill="hold">
                                          <p:stCondLst>
                                            <p:cond delay="199"/>
                                          </p:stCondLst>
                                        </p:cTn>
                                        <p:tgtEl>
                                          <p:spTgt spid="438318"/>
                                        </p:tgtEl>
                                        <p:attrNameLst>
                                          <p:attrName>style.visibility</p:attrName>
                                        </p:attrNameLst>
                                      </p:cBhvr>
                                      <p:to>
                                        <p:strVal val="hidden"/>
                                      </p:to>
                                    </p:set>
                                  </p:childTnLst>
                                </p:cTn>
                              </p:par>
                            </p:childTnLst>
                          </p:cTn>
                        </p:par>
                      </p:childTnLst>
                    </p:cTn>
                  </p:par>
                </p:childTnLst>
              </p:cTn>
              <p:nextCondLst>
                <p:cond evt="onClick" delay="0">
                  <p:tgtEl>
                    <p:spTgt spid="438287"/>
                  </p:tgtEl>
                </p:cond>
              </p:nextCondLst>
            </p:seq>
            <p:seq concurrent="1" nextAc="seek">
              <p:cTn id="65" restart="whenNotActive" fill="hold" evtFilter="cancelBubble" nodeType="interactiveSeq">
                <p:stCondLst>
                  <p:cond evt="onClick" delay="0">
                    <p:tgtEl>
                      <p:spTgt spid="438288"/>
                    </p:tgtEl>
                  </p:cond>
                </p:stCondLst>
                <p:endSync evt="end" delay="0">
                  <p:rtn val="all"/>
                </p:endSync>
                <p:childTnLst>
                  <p:par>
                    <p:cTn id="66" fill="hold" nodeType="clickPar">
                      <p:stCondLst>
                        <p:cond delay="0"/>
                      </p:stCondLst>
                      <p:childTnLst>
                        <p:par>
                          <p:cTn id="67" fill="hold" nodeType="withGroup">
                            <p:stCondLst>
                              <p:cond delay="0"/>
                            </p:stCondLst>
                            <p:childTnLst>
                              <p:par>
                                <p:cTn id="68" presetID="42" presetClass="path" presetSubtype="0" fill="hold" nodeType="withEffect">
                                  <p:stCondLst>
                                    <p:cond delay="0"/>
                                  </p:stCondLst>
                                  <p:childTnLst>
                                    <p:animMotion origin="layout" path="M -0.99688 0.34699 L -0.99688 0.34699 " pathEditMode="fixed" rAng="0" ptsTypes="AA">
                                      <p:cBhvr>
                                        <p:cTn id="69" dur="10" fill="hold"/>
                                        <p:tgtEl>
                                          <p:spTgt spid="438305"/>
                                        </p:tgtEl>
                                        <p:attrNameLst>
                                          <p:attrName>ppt_x</p:attrName>
                                          <p:attrName>ppt_y</p:attrName>
                                        </p:attrNameLst>
                                      </p:cBhvr>
                                      <p:rCtr x="0" y="0"/>
                                    </p:animMotion>
                                  </p:childTnLst>
                                </p:cTn>
                              </p:par>
                              <p:par>
                                <p:cTn id="70" presetID="3" presetClass="entr" presetSubtype="0" fill="hold" grpId="0" nodeType="withEffect">
                                  <p:stCondLst>
                                    <p:cond delay="0"/>
                                  </p:stCondLst>
                                  <p:childTnLst>
                                    <p:set>
                                      <p:cBhvr>
                                        <p:cTn id="71" dur="1" fill="hold">
                                          <p:stCondLst>
                                            <p:cond delay="0"/>
                                          </p:stCondLst>
                                        </p:cTn>
                                        <p:tgtEl>
                                          <p:spTgt spid="438285"/>
                                        </p:tgtEl>
                                        <p:attrNameLst>
                                          <p:attrName>style.visibility</p:attrName>
                                        </p:attrNameLst>
                                      </p:cBhvr>
                                      <p:to>
                                        <p:strVal val="visible"/>
                                      </p:to>
                                    </p:set>
                                  </p:childTnLst>
                                </p:cTn>
                              </p:par>
                              <p:par>
                                <p:cTn id="72" presetID="10" presetClass="entr" presetSubtype="0" fill="hold" nodeType="withEffect">
                                  <p:stCondLst>
                                    <p:cond delay="0"/>
                                  </p:stCondLst>
                                  <p:childTnLst>
                                    <p:set>
                                      <p:cBhvr>
                                        <p:cTn id="73" dur="1" fill="hold">
                                          <p:stCondLst>
                                            <p:cond delay="0"/>
                                          </p:stCondLst>
                                        </p:cTn>
                                        <p:tgtEl>
                                          <p:spTgt spid="438305"/>
                                        </p:tgtEl>
                                        <p:attrNameLst>
                                          <p:attrName>style.visibility</p:attrName>
                                        </p:attrNameLst>
                                      </p:cBhvr>
                                      <p:to>
                                        <p:strVal val="visible"/>
                                      </p:to>
                                    </p:set>
                                    <p:animEffect transition="in" filter="fade">
                                      <p:cBhvr>
                                        <p:cTn id="74" dur="200"/>
                                        <p:tgtEl>
                                          <p:spTgt spid="438305"/>
                                        </p:tgtEl>
                                      </p:cBhvr>
                                    </p:animEffect>
                                  </p:childTnLst>
                                  <p:subTnLst>
                                    <p:audio>
                                      <p:cMediaNode>
                                        <p:cTn display="0" masterRel="sameClick">
                                          <p:stCondLst>
                                            <p:cond evt="begin" delay="0">
                                              <p:tn val="72"/>
                                            </p:cond>
                                          </p:stCondLst>
                                          <p:endCondLst>
                                            <p:cond evt="onStopAudio" delay="0">
                                              <p:tgtEl>
                                                <p:sldTgt/>
                                              </p:tgtEl>
                                            </p:cond>
                                          </p:endCondLst>
                                        </p:cTn>
                                        <p:tgtEl>
                                          <p:sndTgt r:embed="rId4" name="Buzzer.wav"/>
                                        </p:tgtEl>
                                      </p:cMediaNode>
                                    </p:audio>
                                  </p:subTnLst>
                                </p:cTn>
                              </p:par>
                            </p:childTnLst>
                          </p:cTn>
                        </p:par>
                        <p:par>
                          <p:cTn id="75" fill="hold" nodeType="afterGroup">
                            <p:stCondLst>
                              <p:cond delay="200"/>
                            </p:stCondLst>
                            <p:childTnLst>
                              <p:par>
                                <p:cTn id="76" presetID="10" presetClass="exit" presetSubtype="0" fill="hold" nodeType="afterEffect">
                                  <p:stCondLst>
                                    <p:cond delay="500"/>
                                  </p:stCondLst>
                                  <p:childTnLst>
                                    <p:animEffect transition="out" filter="fade">
                                      <p:cBhvr>
                                        <p:cTn id="77" dur="200"/>
                                        <p:tgtEl>
                                          <p:spTgt spid="438305"/>
                                        </p:tgtEl>
                                      </p:cBhvr>
                                    </p:animEffect>
                                    <p:set>
                                      <p:cBhvr>
                                        <p:cTn id="78" dur="1" fill="hold">
                                          <p:stCondLst>
                                            <p:cond delay="199"/>
                                          </p:stCondLst>
                                        </p:cTn>
                                        <p:tgtEl>
                                          <p:spTgt spid="438305"/>
                                        </p:tgtEl>
                                        <p:attrNameLst>
                                          <p:attrName>style.visibility</p:attrName>
                                        </p:attrNameLst>
                                      </p:cBhvr>
                                      <p:to>
                                        <p:strVal val="hidden"/>
                                      </p:to>
                                    </p:set>
                                  </p:childTnLst>
                                </p:cTn>
                              </p:par>
                            </p:childTnLst>
                          </p:cTn>
                        </p:par>
                      </p:childTnLst>
                    </p:cTn>
                  </p:par>
                </p:childTnLst>
              </p:cTn>
              <p:nextCondLst>
                <p:cond evt="onClick" delay="0">
                  <p:tgtEl>
                    <p:spTgt spid="438288"/>
                  </p:tgtEl>
                </p:cond>
              </p:nextCondLst>
            </p:seq>
            <p:seq concurrent="1" nextAc="seek">
              <p:cTn id="79" restart="whenNotActive" fill="hold" evtFilter="cancelBubble" nodeType="interactiveSeq">
                <p:stCondLst>
                  <p:cond evt="onClick" delay="0">
                    <p:tgtEl>
                      <p:spTgt spid="438297"/>
                    </p:tgtEl>
                  </p:cond>
                </p:stCondLst>
                <p:endSync evt="end" delay="0">
                  <p:rtn val="all"/>
                </p:endSync>
                <p:childTnLst>
                  <p:par>
                    <p:cTn id="80" fill="hold" nodeType="clickPar">
                      <p:stCondLst>
                        <p:cond delay="0"/>
                      </p:stCondLst>
                      <p:childTnLst>
                        <p:par>
                          <p:cTn id="81" fill="hold" nodeType="withGroup">
                            <p:stCondLst>
                              <p:cond delay="0"/>
                            </p:stCondLst>
                            <p:childTnLst>
                              <p:par>
                                <p:cTn id="82" presetID="12" presetClass="exit" presetSubtype="1" fill="hold" nodeType="clickEffect">
                                  <p:stCondLst>
                                    <p:cond delay="0"/>
                                  </p:stCondLst>
                                  <p:childTnLst>
                                    <p:animEffect transition="out" filter="slide(fromTop)">
                                      <p:cBhvr>
                                        <p:cTn id="83" dur="300"/>
                                        <p:tgtEl>
                                          <p:spTgt spid="438297"/>
                                        </p:tgtEl>
                                      </p:cBhvr>
                                    </p:animEffect>
                                    <p:set>
                                      <p:cBhvr>
                                        <p:cTn id="84" dur="1" fill="hold">
                                          <p:stCondLst>
                                            <p:cond delay="299"/>
                                          </p:stCondLst>
                                        </p:cTn>
                                        <p:tgtEl>
                                          <p:spTgt spid="438297"/>
                                        </p:tgtEl>
                                        <p:attrNameLst>
                                          <p:attrName>style.visibility</p:attrName>
                                        </p:attrNameLst>
                                      </p:cBhvr>
                                      <p:to>
                                        <p:strVal val="hidden"/>
                                      </p:to>
                                    </p:set>
                                  </p:childTnLst>
                                  <p:subTnLst>
                                    <p:audio>
                                      <p:cMediaNode>
                                        <p:cTn display="0" masterRel="sameClick">
                                          <p:stCondLst>
                                            <p:cond evt="begin" delay="0">
                                              <p:tn val="8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7"/>
                  </p:tgtEl>
                </p:cond>
              </p:nextCondLst>
            </p:seq>
            <p:seq concurrent="1" nextAc="seek">
              <p:cTn id="85" restart="whenNotActive" fill="hold" evtFilter="cancelBubble" nodeType="interactiveSeq">
                <p:stCondLst>
                  <p:cond evt="onClick" delay="0">
                    <p:tgtEl>
                      <p:spTgt spid="438301"/>
                    </p:tgtEl>
                  </p:cond>
                </p:stCondLst>
                <p:endSync evt="end" delay="0">
                  <p:rtn val="all"/>
                </p:endSync>
                <p:childTnLst>
                  <p:par>
                    <p:cTn id="86" fill="hold" nodeType="clickPar">
                      <p:stCondLst>
                        <p:cond delay="0"/>
                      </p:stCondLst>
                      <p:childTnLst>
                        <p:par>
                          <p:cTn id="87" fill="hold" nodeType="withGroup">
                            <p:stCondLst>
                              <p:cond delay="0"/>
                            </p:stCondLst>
                            <p:childTnLst>
                              <p:par>
                                <p:cTn id="88" presetID="12" presetClass="exit" presetSubtype="1" fill="hold" nodeType="clickEffect">
                                  <p:stCondLst>
                                    <p:cond delay="0"/>
                                  </p:stCondLst>
                                  <p:childTnLst>
                                    <p:animEffect transition="out" filter="slide(fromTop)">
                                      <p:cBhvr>
                                        <p:cTn id="89" dur="300"/>
                                        <p:tgtEl>
                                          <p:spTgt spid="438301"/>
                                        </p:tgtEl>
                                      </p:cBhvr>
                                    </p:animEffect>
                                    <p:set>
                                      <p:cBhvr>
                                        <p:cTn id="90" dur="1" fill="hold">
                                          <p:stCondLst>
                                            <p:cond delay="299"/>
                                          </p:stCondLst>
                                        </p:cTn>
                                        <p:tgtEl>
                                          <p:spTgt spid="438301"/>
                                        </p:tgtEl>
                                        <p:attrNameLst>
                                          <p:attrName>style.visibility</p:attrName>
                                        </p:attrNameLst>
                                      </p:cBhvr>
                                      <p:to>
                                        <p:strVal val="hidden"/>
                                      </p:to>
                                    </p:set>
                                  </p:childTnLst>
                                  <p:subTnLst>
                                    <p:audio>
                                      <p:cMediaNode>
                                        <p:cTn display="0" masterRel="sameClick">
                                          <p:stCondLst>
                                            <p:cond evt="begin" delay="0">
                                              <p:tn val="8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1"/>
                  </p:tgtEl>
                </p:cond>
              </p:nextCondLst>
            </p:seq>
            <p:seq concurrent="1" nextAc="seek">
              <p:cTn id="91" restart="whenNotActive" fill="hold" evtFilter="cancelBubble" nodeType="interactiveSeq">
                <p:stCondLst>
                  <p:cond evt="onClick" delay="0">
                    <p:tgtEl>
                      <p:spTgt spid="438302"/>
                    </p:tgtEl>
                  </p:cond>
                </p:stCondLst>
                <p:endSync evt="end" delay="0">
                  <p:rtn val="all"/>
                </p:endSync>
                <p:childTnLst>
                  <p:par>
                    <p:cTn id="92" fill="hold" nodeType="clickPar">
                      <p:stCondLst>
                        <p:cond delay="0"/>
                      </p:stCondLst>
                      <p:childTnLst>
                        <p:par>
                          <p:cTn id="93" fill="hold" nodeType="withGroup">
                            <p:stCondLst>
                              <p:cond delay="0"/>
                            </p:stCondLst>
                            <p:childTnLst>
                              <p:par>
                                <p:cTn id="94" presetID="12" presetClass="exit" presetSubtype="1" fill="hold" nodeType="clickEffect">
                                  <p:stCondLst>
                                    <p:cond delay="0"/>
                                  </p:stCondLst>
                                  <p:childTnLst>
                                    <p:animEffect transition="out" filter="slide(fromTop)">
                                      <p:cBhvr>
                                        <p:cTn id="95" dur="400"/>
                                        <p:tgtEl>
                                          <p:spTgt spid="438302"/>
                                        </p:tgtEl>
                                      </p:cBhvr>
                                    </p:animEffect>
                                    <p:set>
                                      <p:cBhvr>
                                        <p:cTn id="96" dur="1" fill="hold">
                                          <p:stCondLst>
                                            <p:cond delay="399"/>
                                          </p:stCondLst>
                                        </p:cTn>
                                        <p:tgtEl>
                                          <p:spTgt spid="438302"/>
                                        </p:tgtEl>
                                        <p:attrNameLst>
                                          <p:attrName>style.visibility</p:attrName>
                                        </p:attrNameLst>
                                      </p:cBhvr>
                                      <p:to>
                                        <p:strVal val="hidden"/>
                                      </p:to>
                                    </p:set>
                                  </p:childTnLst>
                                  <p:subTnLst>
                                    <p:audio>
                                      <p:cMediaNode>
                                        <p:cTn display="0" masterRel="sameClick">
                                          <p:stCondLst>
                                            <p:cond evt="begin" delay="0">
                                              <p:tn val="94"/>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2"/>
                  </p:tgtEl>
                </p:cond>
              </p:nextCondLst>
            </p:seq>
            <p:seq concurrent="1" nextAc="seek">
              <p:cTn id="97" restart="whenNotActive" fill="hold" evtFilter="cancelBubble" nodeType="interactiveSeq">
                <p:stCondLst>
                  <p:cond evt="onClick" delay="0">
                    <p:tgtEl>
                      <p:spTgt spid="438303"/>
                    </p:tgtEl>
                  </p:cond>
                </p:stCondLst>
                <p:endSync evt="end" delay="0">
                  <p:rtn val="all"/>
                </p:endSync>
                <p:childTnLst>
                  <p:par>
                    <p:cTn id="98" fill="hold" nodeType="clickPar">
                      <p:stCondLst>
                        <p:cond delay="0"/>
                      </p:stCondLst>
                      <p:childTnLst>
                        <p:par>
                          <p:cTn id="99" fill="hold" nodeType="withGroup">
                            <p:stCondLst>
                              <p:cond delay="0"/>
                            </p:stCondLst>
                            <p:childTnLst>
                              <p:par>
                                <p:cTn id="100" presetID="12" presetClass="exit" presetSubtype="1" fill="hold" nodeType="clickEffect">
                                  <p:stCondLst>
                                    <p:cond delay="0"/>
                                  </p:stCondLst>
                                  <p:childTnLst>
                                    <p:animEffect transition="out" filter="slide(fromTop)">
                                      <p:cBhvr>
                                        <p:cTn id="101" dur="300"/>
                                        <p:tgtEl>
                                          <p:spTgt spid="438303"/>
                                        </p:tgtEl>
                                      </p:cBhvr>
                                    </p:animEffect>
                                    <p:set>
                                      <p:cBhvr>
                                        <p:cTn id="102" dur="1" fill="hold">
                                          <p:stCondLst>
                                            <p:cond delay="299"/>
                                          </p:stCondLst>
                                        </p:cTn>
                                        <p:tgtEl>
                                          <p:spTgt spid="438303"/>
                                        </p:tgtEl>
                                        <p:attrNameLst>
                                          <p:attrName>style.visibility</p:attrName>
                                        </p:attrNameLst>
                                      </p:cBhvr>
                                      <p:to>
                                        <p:strVal val="hidden"/>
                                      </p:to>
                                    </p:set>
                                  </p:childTnLst>
                                  <p:subTnLst>
                                    <p:audio>
                                      <p:cMediaNode>
                                        <p:cTn display="0" masterRel="sameClick">
                                          <p:stCondLst>
                                            <p:cond evt="begin" delay="0">
                                              <p:tn val="100"/>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3"/>
                  </p:tgtEl>
                </p:cond>
              </p:nextCondLst>
            </p:seq>
            <p:seq concurrent="1" nextAc="seek">
              <p:cTn id="103" restart="whenNotActive" fill="hold" evtFilter="cancelBubble" nodeType="interactiveSeq">
                <p:stCondLst>
                  <p:cond evt="onClick" delay="0">
                    <p:tgtEl>
                      <p:spTgt spid="438331"/>
                    </p:tgtEl>
                  </p:cond>
                </p:stCondLst>
                <p:endSync evt="end" delay="0">
                  <p:rtn val="all"/>
                </p:endSync>
                <p:childTnLst>
                  <p:par>
                    <p:cTn id="104" fill="hold" nodeType="clickPar">
                      <p:stCondLst>
                        <p:cond delay="0"/>
                      </p:stCondLst>
                      <p:childTnLst>
                        <p:par>
                          <p:cTn id="105" fill="hold" nodeType="withGroup">
                            <p:stCondLst>
                              <p:cond delay="0"/>
                            </p:stCondLst>
                            <p:childTnLst>
                              <p:par>
                                <p:cTn id="106" presetID="42" presetClass="path" presetSubtype="0" fill="hold" nodeType="clickEffect">
                                  <p:stCondLst>
                                    <p:cond delay="0"/>
                                  </p:stCondLst>
                                  <p:childTnLst>
                                    <p:animMotion origin="layout" path="M -0.97014 -0.19352 L -0.97014 -0.19352 " pathEditMode="fixed" rAng="0" ptsTypes="AA">
                                      <p:cBhvr>
                                        <p:cTn id="107" dur="10" fill="hold"/>
                                        <p:tgtEl>
                                          <p:spTgt spid="438297"/>
                                        </p:tgtEl>
                                        <p:attrNameLst>
                                          <p:attrName>ppt_x</p:attrName>
                                          <p:attrName>ppt_y</p:attrName>
                                        </p:attrNameLst>
                                      </p:cBhvr>
                                      <p:rCtr x="0" y="0"/>
                                    </p:animMotion>
                                  </p:childTnLst>
                                </p:cTn>
                              </p:par>
                              <p:par>
                                <p:cTn id="108" presetID="42" presetClass="path" presetSubtype="0" fill="hold" nodeType="withEffect">
                                  <p:stCondLst>
                                    <p:cond delay="0"/>
                                  </p:stCondLst>
                                  <p:childTnLst>
                                    <p:animMotion origin="layout" path="M -0.97014 -0.19352 L -0.97014 -0.19352 " pathEditMode="fixed" rAng="0" ptsTypes="AA">
                                      <p:cBhvr>
                                        <p:cTn id="109" dur="10" fill="hold"/>
                                        <p:tgtEl>
                                          <p:spTgt spid="438303"/>
                                        </p:tgtEl>
                                        <p:attrNameLst>
                                          <p:attrName>ppt_x</p:attrName>
                                          <p:attrName>ppt_y</p:attrName>
                                        </p:attrNameLst>
                                      </p:cBhvr>
                                      <p:rCtr x="0" y="0"/>
                                    </p:animMotion>
                                  </p:childTnLst>
                                </p:cTn>
                              </p:par>
                              <p:par>
                                <p:cTn id="110" presetID="42" presetClass="path" presetSubtype="0" fill="hold" nodeType="withEffect">
                                  <p:stCondLst>
                                    <p:cond delay="0"/>
                                  </p:stCondLst>
                                  <p:childTnLst>
                                    <p:animMotion origin="layout" path="M -0.97014 -0.19353 L -0.97014 -0.19353 " pathEditMode="fixed" rAng="0" ptsTypes="AA">
                                      <p:cBhvr>
                                        <p:cTn id="111" dur="10" fill="hold"/>
                                        <p:tgtEl>
                                          <p:spTgt spid="438302"/>
                                        </p:tgtEl>
                                        <p:attrNameLst>
                                          <p:attrName>ppt_x</p:attrName>
                                          <p:attrName>ppt_y</p:attrName>
                                        </p:attrNameLst>
                                      </p:cBhvr>
                                      <p:rCtr x="0" y="0"/>
                                    </p:animMotion>
                                  </p:childTnLst>
                                </p:cTn>
                              </p:par>
                              <p:par>
                                <p:cTn id="112" presetID="42" presetClass="path" presetSubtype="0" fill="hold" nodeType="withEffect">
                                  <p:stCondLst>
                                    <p:cond delay="0"/>
                                  </p:stCondLst>
                                  <p:childTnLst>
                                    <p:animMotion origin="layout" path="M -0.97014 -0.19353 L -0.97014 -0.19353 " pathEditMode="fixed" rAng="0" ptsTypes="AA">
                                      <p:cBhvr>
                                        <p:cTn id="113" dur="10" fill="hold"/>
                                        <p:tgtEl>
                                          <p:spTgt spid="438301"/>
                                        </p:tgtEl>
                                        <p:attrNameLst>
                                          <p:attrName>ppt_x</p:attrName>
                                          <p:attrName>ppt_y</p:attrName>
                                        </p:attrNameLst>
                                      </p:cBhvr>
                                      <p:rCtr x="0" y="0"/>
                                    </p:animMotion>
                                  </p:childTnLst>
                                </p:cTn>
                              </p:par>
                              <p:par>
                                <p:cTn id="114" presetID="42" presetClass="path" presetSubtype="0" fill="hold" grpId="1" nodeType="withEffect">
                                  <p:stCondLst>
                                    <p:cond delay="0"/>
                                  </p:stCondLst>
                                  <p:iterate type="lt">
                                    <p:tmPct val="0"/>
                                  </p:iterate>
                                  <p:childTnLst>
                                    <p:animMotion origin="layout" path="M -0.96737 0.41436 L -0.96737 0.41436 " pathEditMode="fixed" rAng="0" ptsTypes="AA">
                                      <p:cBhvr>
                                        <p:cTn id="115" dur="10" fill="hold"/>
                                        <p:tgtEl>
                                          <p:spTgt spid="438335">
                                            <p:bg/>
                                          </p:spTgt>
                                        </p:tgtEl>
                                        <p:attrNameLst>
                                          <p:attrName>ppt_x</p:attrName>
                                          <p:attrName>ppt_y</p:attrName>
                                        </p:attrNameLst>
                                      </p:cBhvr>
                                      <p:rCtr x="0" y="0"/>
                                    </p:animMotion>
                                  </p:childTnLst>
                                </p:cTn>
                              </p:par>
                              <p:par>
                                <p:cTn id="116" presetID="42" presetClass="path" presetSubtype="0" fill="hold" grpId="1" nodeType="withEffect">
                                  <p:stCondLst>
                                    <p:cond delay="0"/>
                                  </p:stCondLst>
                                  <p:iterate type="lt">
                                    <p:tmPct val="0"/>
                                  </p:iterate>
                                  <p:childTnLst>
                                    <p:animMotion origin="layout" path="M -0.9764 0.41436 L -0.9764 0.41436 " pathEditMode="fixed" rAng="0" ptsTypes="AA">
                                      <p:cBhvr>
                                        <p:cTn id="117" dur="10" fill="hold"/>
                                        <p:tgtEl>
                                          <p:spTgt spid="438335">
                                            <p:txEl>
                                              <p:pRg st="0" end="0"/>
                                            </p:txEl>
                                          </p:spTgt>
                                        </p:tgtEl>
                                        <p:attrNameLst>
                                          <p:attrName>ppt_x</p:attrName>
                                          <p:attrName>ppt_y</p:attrName>
                                        </p:attrNameLst>
                                      </p:cBhvr>
                                      <p:rCtr x="0" y="0"/>
                                    </p:animMotion>
                                  </p:childTnLst>
                                </p:cTn>
                              </p:par>
                              <p:par>
                                <p:cTn id="118" presetID="1" presetClass="exit" presetSubtype="0" fill="hold" grpId="2" nodeType="withEffect">
                                  <p:stCondLst>
                                    <p:cond delay="0"/>
                                  </p:stCondLst>
                                  <p:childTnLst>
                                    <p:set>
                                      <p:cBhvr>
                                        <p:cTn id="119" dur="1" fill="hold">
                                          <p:stCondLst>
                                            <p:cond delay="0"/>
                                          </p:stCondLst>
                                        </p:cTn>
                                        <p:tgtEl>
                                          <p:spTgt spid="438335">
                                            <p:txEl>
                                              <p:pRg st="0" end="0"/>
                                            </p:txEl>
                                          </p:spTgt>
                                        </p:tgtEl>
                                        <p:attrNameLst>
                                          <p:attrName>style.visibility</p:attrName>
                                        </p:attrNameLst>
                                      </p:cBhvr>
                                      <p:to>
                                        <p:strVal val="hidden"/>
                                      </p:to>
                                    </p:set>
                                  </p:childTnLst>
                                </p:cTn>
                              </p:par>
                              <p:par>
                                <p:cTn id="120" presetID="1" presetClass="exit" presetSubtype="0" fill="hold" grpId="2" nodeType="withEffect">
                                  <p:stCondLst>
                                    <p:cond delay="0"/>
                                  </p:stCondLst>
                                  <p:childTnLst>
                                    <p:set>
                                      <p:cBhvr>
                                        <p:cTn id="121" dur="1" fill="hold">
                                          <p:stCondLst>
                                            <p:cond delay="0"/>
                                          </p:stCondLst>
                                        </p:cTn>
                                        <p:tgtEl>
                                          <p:spTgt spid="438335">
                                            <p:bg/>
                                          </p:spTgt>
                                        </p:tgtEl>
                                        <p:attrNameLst>
                                          <p:attrName>style.visibility</p:attrName>
                                        </p:attrNameLst>
                                      </p:cBhvr>
                                      <p:to>
                                        <p:strVal val="hidden"/>
                                      </p:to>
                                    </p:set>
                                  </p:childTnLst>
                                </p:cTn>
                              </p:par>
                            </p:childTnLst>
                          </p:cTn>
                        </p:par>
                        <p:par>
                          <p:cTn id="122" fill="hold" nodeType="afterGroup">
                            <p:stCondLst>
                              <p:cond delay="10"/>
                            </p:stCondLst>
                            <p:childTnLst>
                              <p:par>
                                <p:cTn id="123" presetID="12" presetClass="exit" presetSubtype="1" fill="hold" nodeType="afterEffect">
                                  <p:stCondLst>
                                    <p:cond delay="0"/>
                                  </p:stCondLst>
                                  <p:childTnLst>
                                    <p:animEffect transition="out" filter="slide(fromTop)">
                                      <p:cBhvr>
                                        <p:cTn id="124" dur="1000"/>
                                        <p:tgtEl>
                                          <p:spTgt spid="438332"/>
                                        </p:tgtEl>
                                      </p:cBhvr>
                                    </p:animEffect>
                                    <p:set>
                                      <p:cBhvr>
                                        <p:cTn id="125" dur="1" fill="hold">
                                          <p:stCondLst>
                                            <p:cond delay="999"/>
                                          </p:stCondLst>
                                        </p:cTn>
                                        <p:tgtEl>
                                          <p:spTgt spid="438332"/>
                                        </p:tgtEl>
                                        <p:attrNameLst>
                                          <p:attrName>style.visibility</p:attrName>
                                        </p:attrNameLst>
                                      </p:cBhvr>
                                      <p:to>
                                        <p:strVal val="hidden"/>
                                      </p:to>
                                    </p:set>
                                  </p:childTnLst>
                                </p:cTn>
                              </p:par>
                            </p:childTnLst>
                          </p:cTn>
                        </p:par>
                        <p:par>
                          <p:cTn id="126" fill="hold" nodeType="afterGroup">
                            <p:stCondLst>
                              <p:cond delay="1010"/>
                            </p:stCondLst>
                            <p:childTnLst>
                              <p:par>
                                <p:cTn id="127" presetID="10" presetClass="entr" presetSubtype="0" fill="hold" grpId="5" nodeType="afterEffect">
                                  <p:stCondLst>
                                    <p:cond delay="490"/>
                                  </p:stCondLst>
                                  <p:childTnLst>
                                    <p:set>
                                      <p:cBhvr>
                                        <p:cTn id="128" dur="1" fill="hold">
                                          <p:stCondLst>
                                            <p:cond delay="0"/>
                                          </p:stCondLst>
                                        </p:cTn>
                                        <p:tgtEl>
                                          <p:spTgt spid="438335">
                                            <p:bg/>
                                          </p:spTgt>
                                        </p:tgtEl>
                                        <p:attrNameLst>
                                          <p:attrName>style.visibility</p:attrName>
                                        </p:attrNameLst>
                                      </p:cBhvr>
                                      <p:to>
                                        <p:strVal val="visible"/>
                                      </p:to>
                                    </p:set>
                                    <p:animEffect transition="in" filter="fade">
                                      <p:cBhvr>
                                        <p:cTn id="129" dur="500"/>
                                        <p:tgtEl>
                                          <p:spTgt spid="438335">
                                            <p:bg/>
                                          </p:spTgt>
                                        </p:tgtEl>
                                      </p:cBhvr>
                                    </p:animEffect>
                                  </p:childTnLst>
                                </p:cTn>
                              </p:par>
                            </p:childTnLst>
                          </p:cTn>
                        </p:par>
                        <p:par>
                          <p:cTn id="130" fill="hold" nodeType="afterGroup">
                            <p:stCondLst>
                              <p:cond delay="2000"/>
                            </p:stCondLst>
                            <p:childTnLst>
                              <p:par>
                                <p:cTn id="131" presetID="10" presetClass="entr" presetSubtype="0" fill="hold" grpId="4" nodeType="afterEffect">
                                  <p:stCondLst>
                                    <p:cond delay="0"/>
                                  </p:stCondLst>
                                  <p:iterate type="lt">
                                    <p:tmPct val="0"/>
                                  </p:iterate>
                                  <p:childTnLst>
                                    <p:set>
                                      <p:cBhvr>
                                        <p:cTn id="132" dur="1" fill="hold">
                                          <p:stCondLst>
                                            <p:cond delay="0"/>
                                          </p:stCondLst>
                                        </p:cTn>
                                        <p:tgtEl>
                                          <p:spTgt spid="438335">
                                            <p:txEl>
                                              <p:pRg st="0" end="0"/>
                                            </p:txEl>
                                          </p:spTgt>
                                        </p:tgtEl>
                                        <p:attrNameLst>
                                          <p:attrName>style.visibility</p:attrName>
                                        </p:attrNameLst>
                                      </p:cBhvr>
                                      <p:to>
                                        <p:strVal val="visible"/>
                                      </p:to>
                                    </p:set>
                                    <p:animEffect transition="in" filter="fade">
                                      <p:cBhvr>
                                        <p:cTn id="133" dur="500"/>
                                        <p:tgtEl>
                                          <p:spTgt spid="438335">
                                            <p:txEl>
                                              <p:pRg st="0" end="0"/>
                                            </p:txEl>
                                          </p:spTgt>
                                        </p:tgtEl>
                                      </p:cBhvr>
                                    </p:animEffect>
                                  </p:childTnLst>
                                </p:cTn>
                              </p:par>
                            </p:childTnLst>
                          </p:cTn>
                        </p:par>
                        <p:par>
                          <p:cTn id="134" fill="hold" nodeType="afterGroup">
                            <p:stCondLst>
                              <p:cond delay="2500"/>
                            </p:stCondLst>
                            <p:childTnLst>
                              <p:par>
                                <p:cTn id="135" presetID="27" presetClass="entr" presetSubtype="0" fill="hold" grpId="3" nodeType="afterEffect">
                                  <p:stCondLst>
                                    <p:cond delay="0"/>
                                  </p:stCondLst>
                                  <p:iterate type="lt">
                                    <p:tmPct val="50000"/>
                                  </p:iterate>
                                  <p:childTnLst>
                                    <p:set>
                                      <p:cBhvr>
                                        <p:cTn id="136" dur="1" fill="hold">
                                          <p:stCondLst>
                                            <p:cond delay="0"/>
                                          </p:stCondLst>
                                        </p:cTn>
                                        <p:tgtEl>
                                          <p:spTgt spid="438335">
                                            <p:txEl>
                                              <p:pRg st="0" end="0"/>
                                            </p:txEl>
                                          </p:spTgt>
                                        </p:tgtEl>
                                        <p:attrNameLst>
                                          <p:attrName>style.visibility</p:attrName>
                                        </p:attrNameLst>
                                      </p:cBhvr>
                                      <p:to>
                                        <p:strVal val="visible"/>
                                      </p:to>
                                    </p:set>
                                    <p:anim calcmode="discrete" valueType="clr">
                                      <p:cBhvr override="childStyle">
                                        <p:cTn id="137" dur="80"/>
                                        <p:tgtEl>
                                          <p:spTgt spid="438335">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38" dur="80"/>
                                        <p:tgtEl>
                                          <p:spTgt spid="438335">
                                            <p:txEl>
                                              <p:pRg st="0" end="0"/>
                                            </p:txEl>
                                          </p:spTgt>
                                        </p:tgtEl>
                                        <p:attrNameLst>
                                          <p:attrName>fillcolor</p:attrName>
                                        </p:attrNameLst>
                                      </p:cBhvr>
                                      <p:tavLst>
                                        <p:tav tm="0">
                                          <p:val>
                                            <p:clrVal>
                                              <a:schemeClr val="accent2"/>
                                            </p:clrVal>
                                          </p:val>
                                        </p:tav>
                                        <p:tav tm="50000">
                                          <p:val>
                                            <p:clrVal>
                                              <a:schemeClr val="hlink"/>
                                            </p:clrVal>
                                          </p:val>
                                        </p:tav>
                                      </p:tavLst>
                                    </p:anim>
                                    <p:set>
                                      <p:cBhvr>
                                        <p:cTn id="139" dur="80"/>
                                        <p:tgtEl>
                                          <p:spTgt spid="438335">
                                            <p:txEl>
                                              <p:pRg st="0" end="0"/>
                                            </p:txEl>
                                          </p:spTgt>
                                        </p:tgtEl>
                                        <p:attrNameLst>
                                          <p:attrName>fill.type</p:attrName>
                                        </p:attrNameLst>
                                      </p:cBhvr>
                                      <p:to>
                                        <p:strVal val="solid"/>
                                      </p:to>
                                    </p:set>
                                  </p:childTnLst>
                                </p:cTn>
                              </p:par>
                            </p:childTnLst>
                          </p:cTn>
                        </p:par>
                      </p:childTnLst>
                    </p:cTn>
                  </p:par>
                </p:childTnLst>
              </p:cTn>
              <p:nextCondLst>
                <p:cond evt="onClick" delay="0">
                  <p:tgtEl>
                    <p:spTgt spid="438331"/>
                  </p:tgtEl>
                </p:cond>
              </p:nextCondLst>
            </p:seq>
            <p:seq concurrent="1" nextAc="seek">
              <p:cTn id="140" restart="whenNotActive" fill="hold" evtFilter="cancelBubble" nodeType="interactiveSeq">
                <p:stCondLst>
                  <p:cond evt="onClick" delay="0">
                    <p:tgtEl>
                      <p:spTgt spid="438336"/>
                    </p:tgtEl>
                  </p:cond>
                </p:stCondLst>
                <p:endSync evt="end" delay="0">
                  <p:rtn val="all"/>
                </p:endSync>
                <p:childTnLst>
                  <p:par>
                    <p:cTn id="141" fill="hold" nodeType="clickPar">
                      <p:stCondLst>
                        <p:cond delay="0"/>
                      </p:stCondLst>
                      <p:childTnLst>
                        <p:par>
                          <p:cTn id="142" fill="hold" nodeType="withGroup">
                            <p:stCondLst>
                              <p:cond delay="0"/>
                            </p:stCondLst>
                            <p:childTnLst>
                              <p:par>
                                <p:cTn id="143" presetID="3" presetClass="entr" presetSubtype="0" fill="hold" grpId="1" nodeType="clickEffect">
                                  <p:stCondLst>
                                    <p:cond delay="0"/>
                                  </p:stCondLst>
                                  <p:childTnLst>
                                    <p:set>
                                      <p:cBhvr>
                                        <p:cTn id="144" dur="1" fill="hold">
                                          <p:stCondLst>
                                            <p:cond delay="0"/>
                                          </p:stCondLst>
                                        </p:cTn>
                                        <p:tgtEl>
                                          <p:spTgt spid="438286"/>
                                        </p:tgtEl>
                                        <p:attrNameLst>
                                          <p:attrName>style.visibility</p:attrName>
                                        </p:attrNameLst>
                                      </p:cBhvr>
                                      <p:to>
                                        <p:strVal val="visible"/>
                                      </p:to>
                                    </p:set>
                                  </p:childTnLst>
                                </p:cTn>
                              </p:par>
                              <p:par>
                                <p:cTn id="145" presetID="3" presetClass="exit" presetSubtype="0" fill="hold" grpId="2" nodeType="withEffect">
                                  <p:stCondLst>
                                    <p:cond delay="0"/>
                                  </p:stCondLst>
                                  <p:childTnLst>
                                    <p:set>
                                      <p:cBhvr>
                                        <p:cTn id="146" dur="1" fill="hold">
                                          <p:stCondLst>
                                            <p:cond delay="0"/>
                                          </p:stCondLst>
                                        </p:cTn>
                                        <p:tgtEl>
                                          <p:spTgt spid="438287"/>
                                        </p:tgtEl>
                                        <p:attrNameLst>
                                          <p:attrName>style.visibility</p:attrName>
                                        </p:attrNameLst>
                                      </p:cBhvr>
                                      <p:to>
                                        <p:strVal val="hidden"/>
                                      </p:to>
                                    </p:set>
                                  </p:childTnLst>
                                </p:cTn>
                              </p:par>
                              <p:par>
                                <p:cTn id="147" presetID="3" presetClass="exit" presetSubtype="0" fill="hold" grpId="1" nodeType="withEffect">
                                  <p:stCondLst>
                                    <p:cond delay="0"/>
                                  </p:stCondLst>
                                  <p:childTnLst>
                                    <p:set>
                                      <p:cBhvr>
                                        <p:cTn id="148" dur="1" fill="hold">
                                          <p:stCondLst>
                                            <p:cond delay="0"/>
                                          </p:stCondLst>
                                        </p:cTn>
                                        <p:tgtEl>
                                          <p:spTgt spid="438288"/>
                                        </p:tgtEl>
                                        <p:attrNameLst>
                                          <p:attrName>style.visibility</p:attrName>
                                        </p:attrNameLst>
                                      </p:cBhvr>
                                      <p:to>
                                        <p:strVal val="hidden"/>
                                      </p:to>
                                    </p:set>
                                  </p:childTnLst>
                                </p:cTn>
                              </p:par>
                              <p:par>
                                <p:cTn id="149" presetID="3" presetClass="exit" presetSubtype="0" fill="hold" grpId="1" nodeType="withEffect">
                                  <p:stCondLst>
                                    <p:cond delay="0"/>
                                  </p:stCondLst>
                                  <p:childTnLst>
                                    <p:set>
                                      <p:cBhvr>
                                        <p:cTn id="150" dur="1" fill="hold">
                                          <p:stCondLst>
                                            <p:cond delay="0"/>
                                          </p:stCondLst>
                                        </p:cTn>
                                        <p:tgtEl>
                                          <p:spTgt spid="438283"/>
                                        </p:tgtEl>
                                        <p:attrNameLst>
                                          <p:attrName>style.visibility</p:attrName>
                                        </p:attrNameLst>
                                      </p:cBhvr>
                                      <p:to>
                                        <p:strVal val="hidden"/>
                                      </p:to>
                                    </p:set>
                                  </p:childTnLst>
                                </p:cTn>
                              </p:par>
                              <p:par>
                                <p:cTn id="151" presetID="3" presetClass="exit" presetSubtype="0" fill="hold" grpId="1" nodeType="withEffect">
                                  <p:stCondLst>
                                    <p:cond delay="0"/>
                                  </p:stCondLst>
                                  <p:childTnLst>
                                    <p:set>
                                      <p:cBhvr>
                                        <p:cTn id="152" dur="1" fill="hold">
                                          <p:stCondLst>
                                            <p:cond delay="0"/>
                                          </p:stCondLst>
                                        </p:cTn>
                                        <p:tgtEl>
                                          <p:spTgt spid="438284"/>
                                        </p:tgtEl>
                                        <p:attrNameLst>
                                          <p:attrName>style.visibility</p:attrName>
                                        </p:attrNameLst>
                                      </p:cBhvr>
                                      <p:to>
                                        <p:strVal val="hidden"/>
                                      </p:to>
                                    </p:set>
                                  </p:childTnLst>
                                </p:cTn>
                              </p:par>
                              <p:par>
                                <p:cTn id="153" presetID="3" presetClass="exit" presetSubtype="0" fill="hold" grpId="1" nodeType="withEffect">
                                  <p:stCondLst>
                                    <p:cond delay="0"/>
                                  </p:stCondLst>
                                  <p:childTnLst>
                                    <p:set>
                                      <p:cBhvr>
                                        <p:cTn id="154" dur="1" fill="hold">
                                          <p:stCondLst>
                                            <p:cond delay="0"/>
                                          </p:stCondLst>
                                        </p:cTn>
                                        <p:tgtEl>
                                          <p:spTgt spid="438285"/>
                                        </p:tgtEl>
                                        <p:attrNameLst>
                                          <p:attrName>style.visibility</p:attrName>
                                        </p:attrNameLst>
                                      </p:cBhvr>
                                      <p:to>
                                        <p:strVal val="hidden"/>
                                      </p:to>
                                    </p:set>
                                  </p:childTnLst>
                                </p:cTn>
                              </p:par>
                            </p:childTnLst>
                          </p:cTn>
                        </p:par>
                      </p:childTnLst>
                    </p:cTn>
                  </p:par>
                </p:childTnLst>
              </p:cTn>
              <p:nextCondLst>
                <p:cond evt="onClick" delay="0">
                  <p:tgtEl>
                    <p:spTgt spid="438336"/>
                  </p:tgtEl>
                </p:cond>
              </p:nextCondLst>
            </p:seq>
            <p:seq concurrent="1" nextAc="seek">
              <p:cTn id="155" restart="whenNotActive" fill="hold" evtFilter="cancelBubble" nodeType="interactiveSeq">
                <p:stCondLst>
                  <p:cond evt="onClick" delay="0">
                    <p:tgtEl>
                      <p:spTgt spid="78"/>
                    </p:tgtEl>
                  </p:cond>
                </p:stCondLst>
                <p:endSync evt="end" delay="0">
                  <p:rtn val="all"/>
                </p:endSync>
                <p:childTnLst>
                  <p:par>
                    <p:cTn id="156" fill="hold">
                      <p:stCondLst>
                        <p:cond delay="0"/>
                      </p:stCondLst>
                      <p:childTnLst>
                        <p:par>
                          <p:cTn id="157" fill="hold">
                            <p:stCondLst>
                              <p:cond delay="0"/>
                            </p:stCondLst>
                            <p:childTnLst>
                              <p:par>
                                <p:cTn id="158" presetID="10" presetClass="exit" presetSubtype="0" fill="hold" grpId="0" nodeType="afterEffect">
                                  <p:stCondLst>
                                    <p:cond delay="0"/>
                                  </p:stCondLst>
                                  <p:iterate type="lt">
                                    <p:tmPct val="0"/>
                                  </p:iterate>
                                  <p:childTnLst>
                                    <p:animEffect transition="out" filter="fade">
                                      <p:cBhvr>
                                        <p:cTn id="159" dur="500"/>
                                        <p:tgtEl>
                                          <p:spTgt spid="438335">
                                            <p:txEl>
                                              <p:pRg st="0" end="0"/>
                                            </p:txEl>
                                          </p:spTgt>
                                        </p:tgtEl>
                                      </p:cBhvr>
                                    </p:animEffect>
                                    <p:set>
                                      <p:cBhvr>
                                        <p:cTn id="160" dur="1" fill="hold">
                                          <p:stCondLst>
                                            <p:cond delay="499"/>
                                          </p:stCondLst>
                                        </p:cTn>
                                        <p:tgtEl>
                                          <p:spTgt spid="438335">
                                            <p:txEl>
                                              <p:pRg st="0" end="0"/>
                                            </p:txEl>
                                          </p:spTgt>
                                        </p:tgtEl>
                                        <p:attrNameLst>
                                          <p:attrName>style.visibility</p:attrName>
                                        </p:attrNameLst>
                                      </p:cBhvr>
                                      <p:to>
                                        <p:strVal val="hidden"/>
                                      </p:to>
                                    </p:set>
                                  </p:childTnLst>
                                </p:cTn>
                              </p:par>
                            </p:childTnLst>
                          </p:cTn>
                        </p:par>
                        <p:par>
                          <p:cTn id="161" fill="hold">
                            <p:stCondLst>
                              <p:cond delay="500"/>
                            </p:stCondLst>
                            <p:childTnLst>
                              <p:par>
                                <p:cTn id="162" presetID="10" presetClass="exit" presetSubtype="0" fill="hold" grpId="0" nodeType="afterEffect">
                                  <p:stCondLst>
                                    <p:cond delay="0"/>
                                  </p:stCondLst>
                                  <p:iterate type="lt">
                                    <p:tmPct val="0"/>
                                  </p:iterate>
                                  <p:childTnLst>
                                    <p:animEffect transition="out" filter="fade">
                                      <p:cBhvr>
                                        <p:cTn id="163" dur="500"/>
                                        <p:tgtEl>
                                          <p:spTgt spid="438335">
                                            <p:bg/>
                                          </p:spTgt>
                                        </p:tgtEl>
                                      </p:cBhvr>
                                    </p:animEffect>
                                    <p:set>
                                      <p:cBhvr>
                                        <p:cTn id="164" dur="1" fill="hold">
                                          <p:stCondLst>
                                            <p:cond delay="499"/>
                                          </p:stCondLst>
                                        </p:cTn>
                                        <p:tgtEl>
                                          <p:spTgt spid="438335">
                                            <p:bg/>
                                          </p:spTgt>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438275" grpId="0" animBg="1"/>
      <p:bldP spid="438276" grpId="0" animBg="1"/>
      <p:bldP spid="438277" grpId="0" animBg="1"/>
      <p:bldP spid="438278" grpId="0" animBg="1"/>
      <p:bldP spid="438283" grpId="0" animBg="1"/>
      <p:bldP spid="438283" grpId="1" animBg="1"/>
      <p:bldP spid="438284" grpId="0" animBg="1"/>
      <p:bldP spid="438284" grpId="1" animBg="1"/>
      <p:bldP spid="438285" grpId="0" animBg="1"/>
      <p:bldP spid="438285" grpId="1" animBg="1"/>
      <p:bldP spid="438286" grpId="0" animBg="1"/>
      <p:bldP spid="438286" grpId="1" animBg="1"/>
      <p:bldP spid="438287" grpId="0" animBg="1"/>
      <p:bldP spid="438287" grpId="1" animBg="1"/>
      <p:bldP spid="438287" grpId="2" animBg="1"/>
      <p:bldP spid="438288" grpId="0" animBg="1"/>
      <p:bldP spid="438288" grpId="1" animBg="1"/>
      <p:bldP spid="438289" grpId="0" animBg="1"/>
      <p:bldP spid="438290" grpId="0" animBg="1"/>
      <p:bldP spid="438291" grpId="0" animBg="1"/>
      <p:bldP spid="438292" grpId="0" animBg="1"/>
      <p:bldP spid="438335" grpId="0" build="allAtOnce" animBg="1" autoUpdateAnimBg="0"/>
      <p:bldP spid="438335" grpId="1" build="allAtOnce" animBg="1" autoUpdateAnimBg="0"/>
      <p:bldP spid="438335" grpId="2" build="allAtOnce" animBg="1" autoUpdateAnimBg="0"/>
      <p:bldP spid="438335" grpId="3" build="allAtOnce" autoUpdateAnimBg="0"/>
      <p:bldP spid="438335" grpId="4" build="allAtOnce" autoUpdateAnimBg="0"/>
      <p:bldP spid="438335" grpId="5"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5" name="AutoShape 11"/>
          <p:cNvSpPr>
            <a:spLocks noChangeArrowheads="1"/>
          </p:cNvSpPr>
          <p:nvPr/>
        </p:nvSpPr>
        <p:spPr bwMode="auto">
          <a:xfrm>
            <a:off x="1524001" y="0"/>
            <a:ext cx="4391025" cy="6858000"/>
          </a:xfrm>
          <a:prstGeom prst="parallelogram">
            <a:avLst>
              <a:gd name="adj" fmla="val 25000"/>
            </a:avLst>
          </a:prstGeom>
          <a:gradFill rotWithShape="1">
            <a:gsLst>
              <a:gs pos="0">
                <a:schemeClr val="accent1">
                  <a:gamma/>
                  <a:shade val="46275"/>
                  <a:invGamma/>
                  <a:alpha val="0"/>
                </a:schemeClr>
              </a:gs>
              <a:gs pos="50000">
                <a:schemeClr val="accent1">
                  <a:alpha val="80000"/>
                </a:schemeClr>
              </a:gs>
              <a:gs pos="100000">
                <a:schemeClr val="accent1">
                  <a:gamma/>
                  <a:shade val="46275"/>
                  <a:invGamma/>
                  <a:alpha val="0"/>
                </a:schemeClr>
              </a:gs>
            </a:gsLst>
            <a:lin ang="5400000" scaled="1"/>
          </a:gradFill>
          <a:ln>
            <a:noFill/>
          </a:ln>
          <a:effectLst/>
          <a:extLst>
            <a:ext uri="{91240B29-F687-4F45-9708-019B960494DF}">
              <a14:hiddenLine xmlns:a14="http://schemas.microsoft.com/office/drawing/2010/main" w="38100" cmpd="dbl">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000" b="1" i="1">
              <a:solidFill>
                <a:srgbClr val="000066"/>
              </a:solidFill>
              <a:latin typeface="Tahoma" pitchFamily="34" charset="0"/>
            </a:endParaRPr>
          </a:p>
        </p:txBody>
      </p:sp>
      <p:sp>
        <p:nvSpPr>
          <p:cNvPr id="6156" name="AutoShape 12"/>
          <p:cNvSpPr>
            <a:spLocks noChangeArrowheads="1"/>
          </p:cNvSpPr>
          <p:nvPr/>
        </p:nvSpPr>
        <p:spPr bwMode="auto">
          <a:xfrm>
            <a:off x="6276976" y="0"/>
            <a:ext cx="4391025" cy="6858000"/>
          </a:xfrm>
          <a:prstGeom prst="parallelogram">
            <a:avLst>
              <a:gd name="adj" fmla="val 25000"/>
            </a:avLst>
          </a:prstGeom>
          <a:gradFill rotWithShape="1">
            <a:gsLst>
              <a:gs pos="0">
                <a:schemeClr val="accent1">
                  <a:gamma/>
                  <a:shade val="46275"/>
                  <a:invGamma/>
                  <a:alpha val="0"/>
                </a:schemeClr>
              </a:gs>
              <a:gs pos="50000">
                <a:schemeClr val="accent1">
                  <a:alpha val="80000"/>
                </a:schemeClr>
              </a:gs>
              <a:gs pos="100000">
                <a:schemeClr val="accent1">
                  <a:gamma/>
                  <a:shade val="46275"/>
                  <a:invGamma/>
                  <a:alpha val="0"/>
                </a:schemeClr>
              </a:gs>
            </a:gsLst>
            <a:lin ang="5400000" scaled="1"/>
          </a:gradFill>
          <a:ln>
            <a:noFill/>
          </a:ln>
          <a:effectLst/>
          <a:extLst>
            <a:ext uri="{91240B29-F687-4F45-9708-019B960494DF}">
              <a14:hiddenLine xmlns:a14="http://schemas.microsoft.com/office/drawing/2010/main" w="38100" cmpd="dbl">
                <a:solidFill>
                  <a:srgbClr val="333399"/>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i="1">
              <a:solidFill>
                <a:srgbClr val="000066"/>
              </a:solidFill>
              <a:latin typeface="Tahoma" pitchFamily="34" charset="0"/>
            </a:endParaRPr>
          </a:p>
        </p:txBody>
      </p:sp>
      <p:sp>
        <p:nvSpPr>
          <p:cNvPr id="6179" name="Rectangle 35"/>
          <p:cNvSpPr>
            <a:spLocks noChangeArrowheads="1"/>
          </p:cNvSpPr>
          <p:nvPr/>
        </p:nvSpPr>
        <p:spPr bwMode="auto">
          <a:xfrm>
            <a:off x="1493521" y="76200"/>
            <a:ext cx="31994475" cy="1371600"/>
          </a:xfrm>
          <a:prstGeom prst="rect">
            <a:avLst/>
          </a:prstGeom>
          <a:noFill/>
          <a:ln>
            <a:noFill/>
          </a:ln>
          <a:effectLst/>
          <a:extLst/>
        </p:spPr>
        <p:txBody>
          <a:bodyPr lIns="0" tIns="0" rIns="0" bIns="0" anchor="ctr"/>
          <a:lstStyle/>
          <a:p>
            <a:pPr algn="ctr" fontAlgn="base">
              <a:spcBef>
                <a:spcPct val="0"/>
              </a:spcBef>
              <a:spcAft>
                <a:spcPct val="0"/>
              </a:spcAft>
            </a:pPr>
            <a:r>
              <a:rPr lang="en-US" altLang="en-US" sz="2800" dirty="0">
                <a:solidFill>
                  <a:srgbClr val="FFFFFF"/>
                </a:solidFill>
                <a:latin typeface="Impact" pitchFamily="34" charset="0"/>
              </a:rPr>
              <a:t>FAMILY FEUD   FAMILY FEUD   FAMILY FEUD   FAMILY FEUD   FAMILY FEUD   FAMILY FEUD   FAMILY FEUD   FAMILY FEUD   FAMILY FEUD   FAMILY FEUD   FAMILY FEUD   FAMILY FEUD   FAMILY FEUD   FAMILY FEUD   FAMILY FEUD   FAMILY FEUD   FAMILY FE</a:t>
            </a:r>
          </a:p>
        </p:txBody>
      </p:sp>
      <p:sp>
        <p:nvSpPr>
          <p:cNvPr id="6180" name="Rectangle 36"/>
          <p:cNvSpPr>
            <a:spLocks noChangeArrowheads="1"/>
          </p:cNvSpPr>
          <p:nvPr/>
        </p:nvSpPr>
        <p:spPr bwMode="auto">
          <a:xfrm>
            <a:off x="-21326475" y="5257800"/>
            <a:ext cx="31994475" cy="1371600"/>
          </a:xfrm>
          <a:prstGeom prst="rect">
            <a:avLst/>
          </a:prstGeom>
          <a:gradFill rotWithShape="1">
            <a:gsLst>
              <a:gs pos="0">
                <a:srgbClr val="EDD15B">
                  <a:gamma/>
                  <a:shade val="46275"/>
                  <a:invGamma/>
                  <a:alpha val="0"/>
                </a:srgbClr>
              </a:gs>
              <a:gs pos="50000">
                <a:schemeClr val="bg1">
                  <a:alpha val="27000"/>
                </a:schemeClr>
              </a:gs>
              <a:gs pos="100000">
                <a:srgbClr val="EDD15B">
                  <a:gamma/>
                  <a:shade val="46275"/>
                  <a:invGamma/>
                  <a:alpha val="0"/>
                </a:srgbClr>
              </a:gs>
            </a:gsLst>
            <a:lin ang="5400000" scaled="1"/>
          </a:gradFill>
          <a:ln>
            <a:noFill/>
          </a:ln>
          <a:effectLst/>
          <a:extLst/>
        </p:spPr>
        <p:txBody>
          <a:bodyPr lIns="0" tIns="0" rIns="0" bIns="0" anchor="ctr"/>
          <a:lstStyle/>
          <a:p>
            <a:pPr algn="ctr" fontAlgn="base">
              <a:spcBef>
                <a:spcPct val="0"/>
              </a:spcBef>
              <a:spcAft>
                <a:spcPct val="0"/>
              </a:spcAft>
            </a:pPr>
            <a:r>
              <a:rPr lang="en-US" altLang="en-US" sz="2800" dirty="0">
                <a:solidFill>
                  <a:srgbClr val="FFFFFF"/>
                </a:solidFill>
                <a:latin typeface="Impact" pitchFamily="34" charset="0"/>
              </a:rPr>
              <a:t>FAMILY FEUD   FAMILY FEUD   FAMILY FEUD   FAMILY FEUD   FAMILY FEUD   FAMILY FEUD   FAMILY FEUD   FAMILY FEUD   FAMILY FEUD   FAMILY FEUD   FAMILY FEUD   FAMILY FEUD   FAMILY FEUD   FAMILY FEUD   FAMILY FEUD   FAMILY FEUD   FAMILY FE</a:t>
            </a:r>
          </a:p>
        </p:txBody>
      </p:sp>
      <p:pic>
        <p:nvPicPr>
          <p:cNvPr id="6164"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95401" y="152401"/>
            <a:ext cx="9508583" cy="6416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560215"/>
      </p:ext>
    </p:extLst>
  </p:cSld>
  <p:clrMapOvr>
    <a:masterClrMapping/>
  </p:clrMapOvr>
  <p:transition advClick="0" advTm="25000">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6164"/>
                                        </p:tgtEl>
                                        <p:attrNameLst>
                                          <p:attrName>style.visibility</p:attrName>
                                        </p:attrNameLst>
                                      </p:cBhvr>
                                      <p:to>
                                        <p:strVal val="visible"/>
                                      </p:to>
                                    </p:set>
                                    <p:anim calcmode="lin" valueType="num">
                                      <p:cBhvr>
                                        <p:cTn id="7" dur="2000" fill="hold"/>
                                        <p:tgtEl>
                                          <p:spTgt spid="6164"/>
                                        </p:tgtEl>
                                        <p:attrNameLst>
                                          <p:attrName>ppt_w</p:attrName>
                                        </p:attrNameLst>
                                      </p:cBhvr>
                                      <p:tavLst>
                                        <p:tav tm="0">
                                          <p:val>
                                            <p:fltVal val="0"/>
                                          </p:val>
                                        </p:tav>
                                        <p:tav tm="100000">
                                          <p:val>
                                            <p:strVal val="#ppt_w"/>
                                          </p:val>
                                        </p:tav>
                                      </p:tavLst>
                                    </p:anim>
                                    <p:anim calcmode="lin" valueType="num">
                                      <p:cBhvr>
                                        <p:cTn id="8" dur="2000" fill="hold"/>
                                        <p:tgtEl>
                                          <p:spTgt spid="6164"/>
                                        </p:tgtEl>
                                        <p:attrNameLst>
                                          <p:attrName>ppt_h</p:attrName>
                                        </p:attrNameLst>
                                      </p:cBhvr>
                                      <p:tavLst>
                                        <p:tav tm="0">
                                          <p:val>
                                            <p:fltVal val="0"/>
                                          </p:val>
                                        </p:tav>
                                        <p:tav tm="100000">
                                          <p:val>
                                            <p:strVal val="#ppt_h"/>
                                          </p:val>
                                        </p:tav>
                                      </p:tavLst>
                                    </p:anim>
                                    <p:animEffect transition="in" filter="fade">
                                      <p:cBhvr>
                                        <p:cTn id="9" dur="2000"/>
                                        <p:tgtEl>
                                          <p:spTgt spid="6164"/>
                                        </p:tgtEl>
                                      </p:cBhvr>
                                    </p:animEffect>
                                  </p:childTnLst>
                                </p:cTn>
                              </p:par>
                              <p:par>
                                <p:cTn id="10" presetID="22" presetClass="entr" presetSubtype="1" fill="hold" nodeType="withEffect">
                                  <p:stCondLst>
                                    <p:cond delay="3500"/>
                                  </p:stCondLst>
                                  <p:childTnLst>
                                    <p:set>
                                      <p:cBhvr>
                                        <p:cTn id="11" dur="1" fill="hold">
                                          <p:stCondLst>
                                            <p:cond delay="0"/>
                                          </p:stCondLst>
                                        </p:cTn>
                                        <p:tgtEl>
                                          <p:spTgt spid="6155">
                                            <p:bg/>
                                          </p:spTgt>
                                        </p:tgtEl>
                                        <p:attrNameLst>
                                          <p:attrName>style.visibility</p:attrName>
                                        </p:attrNameLst>
                                      </p:cBhvr>
                                      <p:to>
                                        <p:strVal val="visible"/>
                                      </p:to>
                                    </p:set>
                                    <p:animEffect transition="in" filter="wipe(up)">
                                      <p:cBhvr>
                                        <p:cTn id="12" dur="500"/>
                                        <p:tgtEl>
                                          <p:spTgt spid="6155">
                                            <p:bg/>
                                          </p:spTgt>
                                        </p:tgtEl>
                                      </p:cBhvr>
                                    </p:animEffect>
                                  </p:childTnLst>
                                </p:cTn>
                              </p:par>
                              <p:par>
                                <p:cTn id="13" presetID="22" presetClass="entr" presetSubtype="4" fill="hold" nodeType="withEffect">
                                  <p:stCondLst>
                                    <p:cond delay="3500"/>
                                  </p:stCondLst>
                                  <p:iterate type="wd">
                                    <p:tmPct val="10000"/>
                                  </p:iterate>
                                  <p:childTnLst>
                                    <p:set>
                                      <p:cBhvr>
                                        <p:cTn id="14" dur="1" fill="hold">
                                          <p:stCondLst>
                                            <p:cond delay="0"/>
                                          </p:stCondLst>
                                        </p:cTn>
                                        <p:tgtEl>
                                          <p:spTgt spid="6156">
                                            <p:bg/>
                                          </p:spTgt>
                                        </p:tgtEl>
                                        <p:attrNameLst>
                                          <p:attrName>style.visibility</p:attrName>
                                        </p:attrNameLst>
                                      </p:cBhvr>
                                      <p:to>
                                        <p:strVal val="visible"/>
                                      </p:to>
                                    </p:set>
                                    <p:animEffect transition="in" filter="wipe(down)">
                                      <p:cBhvr>
                                        <p:cTn id="15" dur="500"/>
                                        <p:tgtEl>
                                          <p:spTgt spid="6156">
                                            <p:bg/>
                                          </p:spTgt>
                                        </p:tgtEl>
                                      </p:cBhvr>
                                    </p:animEffect>
                                  </p:childTnLst>
                                </p:cTn>
                              </p:par>
                              <p:par>
                                <p:cTn id="16" presetID="22" presetClass="exit" presetSubtype="4" fill="hold" nodeType="withEffect">
                                  <p:stCondLst>
                                    <p:cond delay="8600"/>
                                  </p:stCondLst>
                                  <p:childTnLst>
                                    <p:animEffect transition="out" filter="wipe(down)">
                                      <p:cBhvr>
                                        <p:cTn id="17" dur="500"/>
                                        <p:tgtEl>
                                          <p:spTgt spid="6155">
                                            <p:bg/>
                                          </p:spTgt>
                                        </p:tgtEl>
                                      </p:cBhvr>
                                    </p:animEffect>
                                    <p:set>
                                      <p:cBhvr>
                                        <p:cTn id="18" dur="1" fill="hold">
                                          <p:stCondLst>
                                            <p:cond delay="499"/>
                                          </p:stCondLst>
                                        </p:cTn>
                                        <p:tgtEl>
                                          <p:spTgt spid="6155">
                                            <p:bg/>
                                          </p:spTgt>
                                        </p:tgtEl>
                                        <p:attrNameLst>
                                          <p:attrName>style.visibility</p:attrName>
                                        </p:attrNameLst>
                                      </p:cBhvr>
                                      <p:to>
                                        <p:strVal val="hidden"/>
                                      </p:to>
                                    </p:set>
                                  </p:childTnLst>
                                </p:cTn>
                              </p:par>
                              <p:par>
                                <p:cTn id="19" presetID="22" presetClass="exit" presetSubtype="1" fill="hold" nodeType="withEffect">
                                  <p:stCondLst>
                                    <p:cond delay="8600"/>
                                  </p:stCondLst>
                                  <p:childTnLst>
                                    <p:animEffect transition="out" filter="wipe(up)">
                                      <p:cBhvr>
                                        <p:cTn id="20" dur="500"/>
                                        <p:tgtEl>
                                          <p:spTgt spid="6156">
                                            <p:bg/>
                                          </p:spTgt>
                                        </p:tgtEl>
                                      </p:cBhvr>
                                    </p:animEffect>
                                    <p:set>
                                      <p:cBhvr>
                                        <p:cTn id="21" dur="1" fill="hold">
                                          <p:stCondLst>
                                            <p:cond delay="499"/>
                                          </p:stCondLst>
                                        </p:cTn>
                                        <p:tgtEl>
                                          <p:spTgt spid="6156">
                                            <p:bg/>
                                          </p:spTgt>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6179"/>
                                        </p:tgtEl>
                                        <p:attrNameLst>
                                          <p:attrName>style.visibility</p:attrName>
                                        </p:attrNameLst>
                                      </p:cBhvr>
                                      <p:to>
                                        <p:strVal val="visible"/>
                                      </p:to>
                                    </p:set>
                                    <p:animEffect transition="in" filter="fade">
                                      <p:cBhvr>
                                        <p:cTn id="24" dur="2500"/>
                                        <p:tgtEl>
                                          <p:spTgt spid="6179"/>
                                        </p:tgtEl>
                                      </p:cBhvr>
                                    </p:animEffect>
                                  </p:childTnLst>
                                </p:cTn>
                              </p:par>
                              <p:par>
                                <p:cTn id="25" presetID="35" presetClass="path" presetSubtype="0" fill="hold" nodeType="withEffect">
                                  <p:stCondLst>
                                    <p:cond delay="0"/>
                                  </p:stCondLst>
                                  <p:childTnLst>
                                    <p:animMotion origin="layout" path="M 8.33333E-7 0.03007 L -2.49896 0.03007 " pathEditMode="fixed" rAng="0" ptsTypes="AA">
                                      <p:cBhvr>
                                        <p:cTn id="26" dur="11000" fill="hold"/>
                                        <p:tgtEl>
                                          <p:spTgt spid="6179"/>
                                        </p:tgtEl>
                                        <p:attrNameLst>
                                          <p:attrName>ppt_x</p:attrName>
                                          <p:attrName>ppt_y</p:attrName>
                                        </p:attrNameLst>
                                      </p:cBhvr>
                                      <p:rCtr x="-124948" y="0"/>
                                    </p:animMotion>
                                  </p:childTnLst>
                                </p:cTn>
                              </p:par>
                              <p:par>
                                <p:cTn id="27" presetID="10" presetClass="entr" presetSubtype="0" fill="hold" nodeType="withEffect">
                                  <p:stCondLst>
                                    <p:cond delay="0"/>
                                  </p:stCondLst>
                                  <p:childTnLst>
                                    <p:set>
                                      <p:cBhvr>
                                        <p:cTn id="28" dur="1" fill="hold">
                                          <p:stCondLst>
                                            <p:cond delay="0"/>
                                          </p:stCondLst>
                                        </p:cTn>
                                        <p:tgtEl>
                                          <p:spTgt spid="6180"/>
                                        </p:tgtEl>
                                        <p:attrNameLst>
                                          <p:attrName>style.visibility</p:attrName>
                                        </p:attrNameLst>
                                      </p:cBhvr>
                                      <p:to>
                                        <p:strVal val="visible"/>
                                      </p:to>
                                    </p:set>
                                    <p:animEffect transition="in" filter="fade">
                                      <p:cBhvr>
                                        <p:cTn id="29" dur="2500"/>
                                        <p:tgtEl>
                                          <p:spTgt spid="6180"/>
                                        </p:tgtEl>
                                      </p:cBhvr>
                                    </p:animEffect>
                                  </p:childTnLst>
                                </p:cTn>
                              </p:par>
                              <p:par>
                                <p:cTn id="30" presetID="63" presetClass="path" presetSubtype="0" fill="hold" nodeType="withEffect">
                                  <p:stCondLst>
                                    <p:cond delay="0"/>
                                  </p:stCondLst>
                                  <p:childTnLst>
                                    <p:animMotion origin="layout" path="M -8.33333E-7 -0.03098 L 2.49896 -0.03098 " pathEditMode="fixed" rAng="0" ptsTypes="AA">
                                      <p:cBhvr>
                                        <p:cTn id="31" dur="11000" fill="hold"/>
                                        <p:tgtEl>
                                          <p:spTgt spid="6180"/>
                                        </p:tgtEl>
                                        <p:attrNameLst>
                                          <p:attrName>ppt_x</p:attrName>
                                          <p:attrName>ppt_y</p:attrName>
                                        </p:attrNameLst>
                                      </p:cBhvr>
                                      <p:rCtr x="124948" y="0"/>
                                    </p:animMotion>
                                  </p:childTnLst>
                                </p:cTn>
                              </p:par>
                              <p:par>
                                <p:cTn id="32" presetID="10" presetClass="exit" presetSubtype="0" fill="hold" grpId="0" nodeType="withEffect">
                                  <p:stCondLst>
                                    <p:cond delay="9000"/>
                                  </p:stCondLst>
                                  <p:childTnLst>
                                    <p:animEffect transition="out" filter="fade">
                                      <p:cBhvr>
                                        <p:cTn id="33" dur="2000"/>
                                        <p:tgtEl>
                                          <p:spTgt spid="6179"/>
                                        </p:tgtEl>
                                      </p:cBhvr>
                                    </p:animEffect>
                                    <p:set>
                                      <p:cBhvr>
                                        <p:cTn id="34" dur="1" fill="hold">
                                          <p:stCondLst>
                                            <p:cond delay="1999"/>
                                          </p:stCondLst>
                                        </p:cTn>
                                        <p:tgtEl>
                                          <p:spTgt spid="6179"/>
                                        </p:tgtEl>
                                        <p:attrNameLst>
                                          <p:attrName>style.visibility</p:attrName>
                                        </p:attrNameLst>
                                      </p:cBhvr>
                                      <p:to>
                                        <p:strVal val="hidden"/>
                                      </p:to>
                                    </p:set>
                                  </p:childTnLst>
                                </p:cTn>
                              </p:par>
                              <p:par>
                                <p:cTn id="35" presetID="10" presetClass="exit" presetSubtype="0" fill="hold" grpId="0" nodeType="withEffect">
                                  <p:stCondLst>
                                    <p:cond delay="9000"/>
                                  </p:stCondLst>
                                  <p:childTnLst>
                                    <p:animEffect transition="out" filter="fade">
                                      <p:cBhvr>
                                        <p:cTn id="36" dur="2000"/>
                                        <p:tgtEl>
                                          <p:spTgt spid="6180"/>
                                        </p:tgtEl>
                                      </p:cBhvr>
                                    </p:animEffect>
                                    <p:set>
                                      <p:cBhvr>
                                        <p:cTn id="37" dur="1" fill="hold">
                                          <p:stCondLst>
                                            <p:cond delay="1999"/>
                                          </p:stCondLst>
                                        </p:cTn>
                                        <p:tgtEl>
                                          <p:spTgt spid="618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79" grpId="0"/>
      <p:bldP spid="618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icture 110"/>
          <p:cNvPicPr>
            <a:picLocks/>
          </p:cNvPicPr>
          <p:nvPr/>
        </p:nvPicPr>
        <p:blipFill>
          <a:blip r:embed="rId6">
            <a:extLst>
              <a:ext uri="{28A0092B-C50C-407E-A947-70E740481C1C}">
                <a14:useLocalDpi xmlns:a14="http://schemas.microsoft.com/office/drawing/2010/main" val="0"/>
              </a:ext>
            </a:extLst>
          </a:blip>
          <a:stretch>
            <a:fillRect/>
          </a:stretch>
        </p:blipFill>
        <p:spPr>
          <a:xfrm>
            <a:off x="776986" y="1426703"/>
            <a:ext cx="7598664" cy="4187952"/>
          </a:xfrm>
          <a:prstGeom prst="rect">
            <a:avLst/>
          </a:prstGeom>
        </p:spPr>
      </p:pic>
      <p:sp>
        <p:nvSpPr>
          <p:cNvPr id="438274" name="Oval 2"/>
          <p:cNvSpPr>
            <a:spLocks noChangeArrowheads="1"/>
          </p:cNvSpPr>
          <p:nvPr/>
        </p:nvSpPr>
        <p:spPr bwMode="auto">
          <a:xfrm>
            <a:off x="10061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275" name="Rectangle 3" descr="Small grid">
            <a:hlinkClick r:id="" action="ppaction://macro?name=Score_1"/>
          </p:cNvPr>
          <p:cNvSpPr>
            <a:spLocks noChangeAspect="1" noChangeArrowheads="1"/>
          </p:cNvSpPr>
          <p:nvPr/>
        </p:nvSpPr>
        <p:spPr bwMode="auto">
          <a:xfrm>
            <a:off x="3617647" y="151963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6" name="Rectangle 4" descr="Small grid">
            <a:hlinkClick r:id="" action="ppaction://macro?name=Score_2"/>
          </p:cNvPr>
          <p:cNvSpPr>
            <a:spLocks noChangeAspect="1" noChangeArrowheads="1"/>
          </p:cNvSpPr>
          <p:nvPr/>
        </p:nvSpPr>
        <p:spPr bwMode="auto">
          <a:xfrm>
            <a:off x="3617647" y="255468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7" name="Rectangle 5" descr="Small grid">
            <a:hlinkClick r:id="" action="ppaction://macro?name=Score_3"/>
          </p:cNvPr>
          <p:cNvSpPr>
            <a:spLocks noChangeAspect="1" noChangeArrowheads="1"/>
          </p:cNvSpPr>
          <p:nvPr/>
        </p:nvSpPr>
        <p:spPr bwMode="auto">
          <a:xfrm>
            <a:off x="3617647" y="358338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8" name="Rectangle 6" descr="Small grid">
            <a:hlinkClick r:id="" action="ppaction://macro?name=Score_4"/>
          </p:cNvPr>
          <p:cNvSpPr>
            <a:spLocks noChangeAspect="1" noChangeArrowheads="1"/>
          </p:cNvSpPr>
          <p:nvPr/>
        </p:nvSpPr>
        <p:spPr bwMode="auto">
          <a:xfrm>
            <a:off x="3645178" y="462894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9" name="Rectangle 7" descr="Small grid">
            <a:hlinkClick r:id="" action="ppaction://macro?name=Score_5"/>
          </p:cNvPr>
          <p:cNvSpPr>
            <a:spLocks noChangeArrowheads="1"/>
          </p:cNvSpPr>
          <p:nvPr/>
        </p:nvSpPr>
        <p:spPr bwMode="auto">
          <a:xfrm>
            <a:off x="7389547" y="151963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0" name="Rectangle 8" descr="Small grid">
            <a:hlinkClick r:id="" action="ppaction://macro?name=Score_6"/>
          </p:cNvPr>
          <p:cNvSpPr>
            <a:spLocks noChangeAspect="1" noChangeArrowheads="1"/>
          </p:cNvSpPr>
          <p:nvPr/>
        </p:nvSpPr>
        <p:spPr bwMode="auto">
          <a:xfrm>
            <a:off x="7389547" y="2554683"/>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3" name="WordArt 11"/>
          <p:cNvSpPr>
            <a:spLocks noChangeArrowheads="1" noChangeShapeType="1" noTextEdit="1"/>
          </p:cNvSpPr>
          <p:nvPr/>
        </p:nvSpPr>
        <p:spPr bwMode="auto">
          <a:xfrm>
            <a:off x="9137651"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4" name="WordArt 12"/>
          <p:cNvSpPr>
            <a:spLocks noChangeArrowheads="1" noChangeShapeType="1" noTextEdit="1"/>
          </p:cNvSpPr>
          <p:nvPr/>
        </p:nvSpPr>
        <p:spPr bwMode="auto">
          <a:xfrm>
            <a:off x="9610726"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5" name="WordArt 13"/>
          <p:cNvSpPr>
            <a:spLocks noChangeArrowheads="1" noChangeShapeType="1" noTextEdit="1"/>
          </p:cNvSpPr>
          <p:nvPr/>
        </p:nvSpPr>
        <p:spPr bwMode="auto">
          <a:xfrm>
            <a:off x="10085388" y="171451"/>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6" name="WordArt 14"/>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7" name="WordArt 15"/>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8" name="WordArt 16"/>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a:ln w="25400">
                  <a:solidFill>
                    <a:srgbClr val="000000"/>
                  </a:solidFill>
                  <a:miter lim="800000"/>
                  <a:headEnd/>
                  <a:tailEnd/>
                </a:ln>
                <a:solidFill>
                  <a:srgbClr val="FF0000">
                    <a:alpha val="34000"/>
                  </a:srgbClr>
                </a:solidFill>
                <a:latin typeface="Arial Black"/>
              </a:rPr>
              <a:t>X</a:t>
            </a:r>
          </a:p>
        </p:txBody>
      </p:sp>
      <p:sp>
        <p:nvSpPr>
          <p:cNvPr id="438289" name="Rectangle 17" descr="Small grid"/>
          <p:cNvSpPr>
            <a:spLocks noChangeArrowheads="1"/>
          </p:cNvSpPr>
          <p:nvPr/>
        </p:nvSpPr>
        <p:spPr bwMode="auto">
          <a:xfrm>
            <a:off x="843490" y="1516267"/>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Green</a:t>
            </a:r>
          </a:p>
        </p:txBody>
      </p:sp>
      <p:sp>
        <p:nvSpPr>
          <p:cNvPr id="438290" name="Rectangle 18" descr="Small grid"/>
          <p:cNvSpPr>
            <a:spLocks noChangeAspect="1" noChangeArrowheads="1"/>
          </p:cNvSpPr>
          <p:nvPr/>
        </p:nvSpPr>
        <p:spPr bwMode="auto">
          <a:xfrm>
            <a:off x="861746" y="255468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Purple</a:t>
            </a:r>
          </a:p>
        </p:txBody>
      </p:sp>
      <p:sp>
        <p:nvSpPr>
          <p:cNvPr id="438291" name="Rectangle 19" descr="Small grid"/>
          <p:cNvSpPr>
            <a:spLocks noChangeAspect="1" noChangeArrowheads="1"/>
          </p:cNvSpPr>
          <p:nvPr/>
        </p:nvSpPr>
        <p:spPr bwMode="auto">
          <a:xfrm>
            <a:off x="805676" y="358973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White/Gold</a:t>
            </a:r>
          </a:p>
        </p:txBody>
      </p:sp>
      <p:sp>
        <p:nvSpPr>
          <p:cNvPr id="438292" name="Rectangle 20" descr="Small grid"/>
          <p:cNvSpPr>
            <a:spLocks noChangeAspect="1" noChangeArrowheads="1"/>
          </p:cNvSpPr>
          <p:nvPr/>
        </p:nvSpPr>
        <p:spPr bwMode="auto">
          <a:xfrm>
            <a:off x="827365" y="462894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600" dirty="0">
                <a:solidFill>
                  <a:srgbClr val="FFFFFF"/>
                </a:solidFill>
                <a:latin typeface="Impact" pitchFamily="34" charset="0"/>
              </a:rPr>
              <a:t>Red</a:t>
            </a:r>
          </a:p>
        </p:txBody>
      </p:sp>
      <p:sp>
        <p:nvSpPr>
          <p:cNvPr id="438293" name="Rectangle 21" descr="Small grid"/>
          <p:cNvSpPr>
            <a:spLocks noChangeAspect="1" noChangeArrowheads="1"/>
          </p:cNvSpPr>
          <p:nvPr/>
        </p:nvSpPr>
        <p:spPr bwMode="auto">
          <a:xfrm>
            <a:off x="4633646" y="151963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 Blue</a:t>
            </a:r>
          </a:p>
        </p:txBody>
      </p:sp>
      <p:sp>
        <p:nvSpPr>
          <p:cNvPr id="438294" name="Rectangle 22" descr="Small grid"/>
          <p:cNvSpPr>
            <a:spLocks noChangeAspect="1" noChangeArrowheads="1"/>
          </p:cNvSpPr>
          <p:nvPr/>
        </p:nvSpPr>
        <p:spPr bwMode="auto">
          <a:xfrm>
            <a:off x="4633646" y="2554683"/>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 Rose</a:t>
            </a:r>
          </a:p>
        </p:txBody>
      </p:sp>
      <p:pic>
        <p:nvPicPr>
          <p:cNvPr id="438297" name="Picture 25"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20124" y="28040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299" name="Picture 27" descr="6">
            <a:hlinkClick r:id="" action="ppaction://macro?name=Score_6"/>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87262" y="38454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0" name="Picture 28" descr="5">
            <a:hlinkClick r:id="" action="ppaction://macro?name=Score_5"/>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187262" y="28040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1" name="Picture 29" descr="4">
            <a:hlinkClick r:id="" action="ppaction://macro?name=Score_4"/>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750800" y="5895976"/>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2" name="Picture 30" descr="3">
            <a:hlinkClick r:id="" action="ppaction://macro?name=Score_3"/>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420124" y="48789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3" name="Picture 31" descr="2">
            <a:hlinkClick r:id="" action="ppaction://macro?name=Score_2"/>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420124" y="3845489"/>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8305" name="Group 33"/>
          <p:cNvGrpSpPr>
            <a:grpSpLocks/>
          </p:cNvGrpSpPr>
          <p:nvPr/>
        </p:nvGrpSpPr>
        <p:grpSpPr bwMode="auto">
          <a:xfrm>
            <a:off x="12884150" y="-57150"/>
            <a:ext cx="7715250" cy="2333625"/>
            <a:chOff x="6192" y="-276"/>
            <a:chExt cx="4860" cy="1470"/>
          </a:xfrm>
        </p:grpSpPr>
        <p:grpSp>
          <p:nvGrpSpPr>
            <p:cNvPr id="438306" name="Group 34"/>
            <p:cNvGrpSpPr>
              <a:grpSpLocks/>
            </p:cNvGrpSpPr>
            <p:nvPr/>
          </p:nvGrpSpPr>
          <p:grpSpPr bwMode="auto">
            <a:xfrm>
              <a:off x="6192" y="-276"/>
              <a:ext cx="1404" cy="1470"/>
              <a:chOff x="6192" y="-276"/>
              <a:chExt cx="1404" cy="1470"/>
            </a:xfrm>
          </p:grpSpPr>
          <p:sp>
            <p:nvSpPr>
              <p:cNvPr id="438307"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08"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09"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0" name="Group 38"/>
            <p:cNvGrpSpPr>
              <a:grpSpLocks/>
            </p:cNvGrpSpPr>
            <p:nvPr/>
          </p:nvGrpSpPr>
          <p:grpSpPr bwMode="auto">
            <a:xfrm>
              <a:off x="7920" y="-276"/>
              <a:ext cx="1404" cy="1470"/>
              <a:chOff x="6192" y="-276"/>
              <a:chExt cx="1404" cy="1470"/>
            </a:xfrm>
          </p:grpSpPr>
          <p:sp>
            <p:nvSpPr>
              <p:cNvPr id="438311"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2"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3"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4" name="Group 42"/>
            <p:cNvGrpSpPr>
              <a:grpSpLocks/>
            </p:cNvGrpSpPr>
            <p:nvPr/>
          </p:nvGrpSpPr>
          <p:grpSpPr bwMode="auto">
            <a:xfrm>
              <a:off x="9648" y="-276"/>
              <a:ext cx="1404" cy="1470"/>
              <a:chOff x="6192" y="-276"/>
              <a:chExt cx="1404" cy="1470"/>
            </a:xfrm>
          </p:grpSpPr>
          <p:sp>
            <p:nvSpPr>
              <p:cNvPr id="438315" name="WordArt 4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6" name="AutoShape 4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7" name="AutoShape 4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18" name="Group 46"/>
          <p:cNvGrpSpPr>
            <a:grpSpLocks/>
          </p:cNvGrpSpPr>
          <p:nvPr/>
        </p:nvGrpSpPr>
        <p:grpSpPr bwMode="auto">
          <a:xfrm>
            <a:off x="12887325" y="-57150"/>
            <a:ext cx="4972050" cy="2333625"/>
            <a:chOff x="6146" y="-2208"/>
            <a:chExt cx="3132" cy="1470"/>
          </a:xfrm>
        </p:grpSpPr>
        <p:grpSp>
          <p:nvGrpSpPr>
            <p:cNvPr id="438319" name="Group 47"/>
            <p:cNvGrpSpPr>
              <a:grpSpLocks/>
            </p:cNvGrpSpPr>
            <p:nvPr/>
          </p:nvGrpSpPr>
          <p:grpSpPr bwMode="auto">
            <a:xfrm>
              <a:off x="6146" y="-2208"/>
              <a:ext cx="1404" cy="1470"/>
              <a:chOff x="6192" y="-276"/>
              <a:chExt cx="1404" cy="1470"/>
            </a:xfrm>
          </p:grpSpPr>
          <p:sp>
            <p:nvSpPr>
              <p:cNvPr id="438320"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1"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2"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23" name="Group 51"/>
            <p:cNvGrpSpPr>
              <a:grpSpLocks/>
            </p:cNvGrpSpPr>
            <p:nvPr/>
          </p:nvGrpSpPr>
          <p:grpSpPr bwMode="auto">
            <a:xfrm>
              <a:off x="7874" y="-2208"/>
              <a:ext cx="1404" cy="1470"/>
              <a:chOff x="6192" y="-276"/>
              <a:chExt cx="1404" cy="1470"/>
            </a:xfrm>
          </p:grpSpPr>
          <p:sp>
            <p:nvSpPr>
              <p:cNvPr id="438324"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5"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6"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27" name="Group 55"/>
          <p:cNvGrpSpPr>
            <a:grpSpLocks/>
          </p:cNvGrpSpPr>
          <p:nvPr/>
        </p:nvGrpSpPr>
        <p:grpSpPr bwMode="auto">
          <a:xfrm>
            <a:off x="12884150" y="-57150"/>
            <a:ext cx="2228850" cy="2333625"/>
            <a:chOff x="6192" y="-276"/>
            <a:chExt cx="1404" cy="1470"/>
          </a:xfrm>
        </p:grpSpPr>
        <p:sp>
          <p:nvSpPr>
            <p:cNvPr id="438328" name="WordArt 5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9" name="AutoShape 5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0" name="AutoShape 5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pic>
        <p:nvPicPr>
          <p:cNvPr id="438331" name="Picture 59">
            <a:hlinkClick r:id="" action="ppaction://macro?name=Begin_Round"/>
          </p:cNvPr>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2886075" y="6355557"/>
            <a:ext cx="952500" cy="357187"/>
          </a:xfrm>
          <a:prstGeom prst="rect">
            <a:avLst/>
          </a:prstGeom>
          <a:noFill/>
          <a:extLst>
            <a:ext uri="{909E8E84-426E-40DD-AFC4-6F175D3DCCD1}">
              <a14:hiddenFill xmlns:a14="http://schemas.microsoft.com/office/drawing/2010/main">
                <a:solidFill>
                  <a:srgbClr val="FFFFFF"/>
                </a:solidFill>
              </a14:hiddenFill>
            </a:ext>
          </a:extLst>
        </p:spPr>
      </p:pic>
      <p:sp>
        <p:nvSpPr>
          <p:cNvPr id="438336" name="Rectangle 64"/>
          <p:cNvSpPr>
            <a:spLocks noChangeArrowheads="1"/>
          </p:cNvSpPr>
          <p:nvPr/>
        </p:nvSpPr>
        <p:spPr bwMode="auto">
          <a:xfrm>
            <a:off x="8977314"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nvGrpSpPr>
          <p:cNvPr id="438337" name="Group 65"/>
          <p:cNvGrpSpPr>
            <a:grpSpLocks/>
          </p:cNvGrpSpPr>
          <p:nvPr/>
        </p:nvGrpSpPr>
        <p:grpSpPr bwMode="auto">
          <a:xfrm>
            <a:off x="7918450" y="6324600"/>
            <a:ext cx="2139950" cy="533400"/>
            <a:chOff x="4028" y="3984"/>
            <a:chExt cx="1348" cy="336"/>
          </a:xfrm>
        </p:grpSpPr>
        <p:sp>
          <p:nvSpPr>
            <p:cNvPr id="438338" name="AutoShape 66">
              <a:hlinkClick r:id="" action="ppaction://noaction" highlightClick="1">
                <a:snd r:embed="rId14"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9" name="AutoShape 67">
              <a:hlinkClick r:id="" action="ppaction://noaction" highlightClick="1">
                <a:snd r:embed="rId15"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0" name="AutoShape 68">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1" name="Text Box 69"/>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Cheer</a:t>
              </a:r>
            </a:p>
          </p:txBody>
        </p:sp>
        <p:sp>
          <p:nvSpPr>
            <p:cNvPr id="438342" name="Text Box 70"/>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Silence</a:t>
              </a:r>
            </a:p>
          </p:txBody>
        </p:sp>
        <p:sp>
          <p:nvSpPr>
            <p:cNvPr id="438343" name="Text Box 71"/>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Lose</a:t>
              </a:r>
            </a:p>
          </p:txBody>
        </p:sp>
        <p:sp>
          <p:nvSpPr>
            <p:cNvPr id="438344" name="AutoShape 72">
              <a:hlinkClick r:id="" action="ppaction://noaction" highlightClick="1">
                <a:snd r:embed="rId16"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5" name="Text Box 73"/>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Win</a:t>
              </a:r>
            </a:p>
          </p:txBody>
        </p:sp>
        <p:sp>
          <p:nvSpPr>
            <p:cNvPr id="438346" name="AutoShape 74">
              <a:hlinkClick r:id="" action="ppaction://noaction" highlightClick="1">
                <a:snd r:embed="rId17"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7" name="Text Box 75"/>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Boo</a:t>
              </a:r>
            </a:p>
          </p:txBody>
        </p:sp>
      </p:grpSp>
      <p:sp>
        <p:nvSpPr>
          <p:cNvPr id="438348" name="Text Box 76"/>
          <p:cNvSpPr txBox="1">
            <a:spLocks noChangeArrowheads="1"/>
          </p:cNvSpPr>
          <p:nvPr/>
        </p:nvSpPr>
        <p:spPr bwMode="auto">
          <a:xfrm>
            <a:off x="1676401" y="106364"/>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3200" dirty="0">
                <a:solidFill>
                  <a:srgbClr val="FFFFFF"/>
                </a:solidFill>
                <a:effectLst>
                  <a:outerShdw blurRad="38100" dist="38100" dir="2700000" algn="tl">
                    <a:srgbClr val="000000"/>
                  </a:outerShdw>
                </a:effectLst>
                <a:latin typeface="Swis721 Hv BT" pitchFamily="34" charset="0"/>
              </a:rPr>
              <a:t>Round 6</a:t>
            </a:r>
          </a:p>
        </p:txBody>
      </p:sp>
      <p:sp>
        <p:nvSpPr>
          <p:cNvPr id="438335" name="Rectangle 63"/>
          <p:cNvSpPr>
            <a:spLocks noChangeArrowheads="1"/>
          </p:cNvSpPr>
          <p:nvPr/>
        </p:nvSpPr>
        <p:spPr bwMode="auto">
          <a:xfrm>
            <a:off x="13836776" y="-1408127"/>
            <a:ext cx="7472362" cy="4191016"/>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a:bodyPr>
          <a:lstStyle/>
          <a:p>
            <a:pPr algn="ctr" fontAlgn="base">
              <a:spcBef>
                <a:spcPct val="0"/>
              </a:spcBef>
              <a:spcAft>
                <a:spcPct val="0"/>
              </a:spcAft>
            </a:pPr>
            <a:r>
              <a:rPr lang="en-US" altLang="en-US" sz="4400" b="1" dirty="0">
                <a:solidFill>
                  <a:srgbClr val="000000"/>
                </a:solidFill>
                <a:effectLst>
                  <a:outerShdw blurRad="38100" dist="38100" dir="2700000" algn="tl">
                    <a:srgbClr val="C0C0C0"/>
                  </a:outerShdw>
                </a:effectLst>
                <a:latin typeface="Tahoma" pitchFamily="34" charset="0"/>
              </a:rPr>
              <a:t>What are all the color vestments a priest can wear for Mass?</a:t>
            </a:r>
          </a:p>
        </p:txBody>
      </p:sp>
      <p:pic>
        <p:nvPicPr>
          <p:cNvPr id="78" name="Picture 100">
            <a:hlinkClick r:id="" action="ppaction://macro?name=Begin_Round"/>
          </p:cNvPr>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4076700" y="6355557"/>
            <a:ext cx="952500" cy="357187"/>
          </a:xfrm>
          <a:prstGeom prst="rect">
            <a:avLst/>
          </a:prstGeom>
          <a:noFill/>
          <a:extLst>
            <a:ext uri="{909E8E84-426E-40DD-AFC4-6F175D3DCCD1}">
              <a14:hiddenFill xmlns:a14="http://schemas.microsoft.com/office/drawing/2010/main">
                <a:solidFill>
                  <a:srgbClr val="FFFFFF"/>
                </a:solidFill>
              </a14:hiddenFill>
            </a:ext>
          </a:extLst>
        </p:spPr>
      </p:pic>
      <p:grpSp>
        <p:nvGrpSpPr>
          <p:cNvPr id="438332" name="Group 60"/>
          <p:cNvGrpSpPr>
            <a:grpSpLocks/>
          </p:cNvGrpSpPr>
          <p:nvPr/>
        </p:nvGrpSpPr>
        <p:grpSpPr bwMode="auto">
          <a:xfrm>
            <a:off x="14373177" y="2744802"/>
            <a:ext cx="7472362" cy="4113198"/>
            <a:chOff x="-4040" y="1757"/>
            <a:chExt cx="4707" cy="2567"/>
          </a:xfrm>
        </p:grpSpPr>
        <p:sp>
          <p:nvSpPr>
            <p:cNvPr id="438333" name="Rectangle 61"/>
            <p:cNvSpPr>
              <a:spLocks noChangeArrowheads="1"/>
            </p:cNvSpPr>
            <p:nvPr/>
          </p:nvSpPr>
          <p:spPr bwMode="auto">
            <a:xfrm>
              <a:off x="-4040" y="1757"/>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a:solidFill>
                  <a:srgbClr val="000000"/>
                </a:solidFill>
                <a:effectLst>
                  <a:outerShdw blurRad="38100" dist="38100" dir="2700000" algn="tl">
                    <a:srgbClr val="C0C0C0"/>
                  </a:outerShdw>
                </a:effectLst>
                <a:latin typeface="Tahoma" pitchFamily="34" charset="0"/>
              </a:endParaRPr>
            </a:p>
          </p:txBody>
        </p:sp>
        <p:pic>
          <p:nvPicPr>
            <p:cNvPr id="438334" name="Picture 62"/>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4032" y="1935"/>
              <a:ext cx="3363" cy="22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69350386"/>
      </p:ext>
    </p:extLst>
  </p:cSld>
  <p:clrMapOvr>
    <a:masterClrMapping/>
  </p:clrMapOvr>
  <p:transition advClick="0">
    <p:push/>
    <p:sndAc>
      <p:stSnd>
        <p:snd r:embed="rId3"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1.10161 -0.19121 L -1.10161 -0.19121 " pathEditMode="fixed" rAng="0" ptsTypes="AA">
                                      <p:cBhvr>
                                        <p:cTn id="6" dur="10" fill="hold"/>
                                        <p:tgtEl>
                                          <p:spTgt spid="438332"/>
                                        </p:tgtEl>
                                        <p:attrNameLst>
                                          <p:attrName>ppt_x</p:attrName>
                                          <p:attrName>ppt_y</p:attrName>
                                        </p:attrNameLst>
                                      </p:cBhvr>
                                      <p:rCtr x="0" y="0"/>
                                    </p:animMotion>
                                  </p:childTnLst>
                                </p:cTn>
                              </p:par>
                            </p:childTnLst>
                          </p:cTn>
                        </p:par>
                        <p:par>
                          <p:cTn id="7" fill="hold">
                            <p:stCondLst>
                              <p:cond delay="10"/>
                            </p:stCondLst>
                            <p:childTnLst>
                              <p:par>
                                <p:cTn id="8" presetID="1" presetClass="entr" presetSubtype="0" fill="hold" grpId="0" nodeType="afterEffect">
                                  <p:stCondLst>
                                    <p:cond delay="0"/>
                                  </p:stCondLst>
                                  <p:childTnLst>
                                    <p:set>
                                      <p:cBhvr>
                                        <p:cTn id="9" dur="1" fill="hold">
                                          <p:stCondLst>
                                            <p:cond delay="0"/>
                                          </p:stCondLst>
                                        </p:cTn>
                                        <p:tgtEl>
                                          <p:spTgt spid="43828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438290"/>
                                        </p:tgtEl>
                                        <p:attrNameLst>
                                          <p:attrName>style.visibility</p:attrName>
                                        </p:attrNameLst>
                                      </p:cBhvr>
                                      <p:to>
                                        <p:strVal val="visible"/>
                                      </p:to>
                                    </p:set>
                                  </p:childTnLst>
                                </p:cTn>
                              </p:par>
                            </p:childTnLst>
                          </p:cTn>
                        </p:par>
                        <p:par>
                          <p:cTn id="13" fill="hold">
                            <p:stCondLst>
                              <p:cond delay="10"/>
                            </p:stCondLst>
                            <p:childTnLst>
                              <p:par>
                                <p:cTn id="14" presetID="1" presetClass="entr" presetSubtype="0" fill="hold" grpId="0" nodeType="afterEffect">
                                  <p:stCondLst>
                                    <p:cond delay="0"/>
                                  </p:stCondLst>
                                  <p:childTnLst>
                                    <p:set>
                                      <p:cBhvr>
                                        <p:cTn id="15" dur="1" fill="hold">
                                          <p:stCondLst>
                                            <p:cond delay="0"/>
                                          </p:stCondLst>
                                        </p:cTn>
                                        <p:tgtEl>
                                          <p:spTgt spid="438291"/>
                                        </p:tgtEl>
                                        <p:attrNameLst>
                                          <p:attrName>style.visibility</p:attrName>
                                        </p:attrNameLst>
                                      </p:cBhvr>
                                      <p:to>
                                        <p:strVal val="visible"/>
                                      </p:to>
                                    </p:set>
                                  </p:childTnLst>
                                </p:cTn>
                              </p:par>
                            </p:childTnLst>
                          </p:cTn>
                        </p:par>
                        <p:par>
                          <p:cTn id="16" fill="hold">
                            <p:stCondLst>
                              <p:cond delay="10"/>
                            </p:stCondLst>
                            <p:childTnLst>
                              <p:par>
                                <p:cTn id="17" presetID="1" presetClass="entr" presetSubtype="0" fill="hold" grpId="0" nodeType="afterEffect">
                                  <p:stCondLst>
                                    <p:cond delay="0"/>
                                  </p:stCondLst>
                                  <p:childTnLst>
                                    <p:set>
                                      <p:cBhvr>
                                        <p:cTn id="18" dur="1" fill="hold">
                                          <p:stCondLst>
                                            <p:cond delay="0"/>
                                          </p:stCondLst>
                                        </p:cTn>
                                        <p:tgtEl>
                                          <p:spTgt spid="438292"/>
                                        </p:tgtEl>
                                        <p:attrNameLst>
                                          <p:attrName>style.visibility</p:attrName>
                                        </p:attrNameLst>
                                      </p:cBhvr>
                                      <p:to>
                                        <p:strVal val="visible"/>
                                      </p:to>
                                    </p:set>
                                  </p:childTnLst>
                                </p:cTn>
                              </p:par>
                            </p:childTnLst>
                          </p:cTn>
                        </p:par>
                        <p:par>
                          <p:cTn id="19" fill="hold">
                            <p:stCondLst>
                              <p:cond delay="10"/>
                            </p:stCondLst>
                            <p:childTnLst>
                              <p:par>
                                <p:cTn id="20" presetID="1" presetClass="entr" presetSubtype="0" fill="hold" grpId="0" nodeType="afterEffect">
                                  <p:stCondLst>
                                    <p:cond delay="0"/>
                                  </p:stCondLst>
                                  <p:childTnLst>
                                    <p:set>
                                      <p:cBhvr>
                                        <p:cTn id="21" dur="1" fill="hold">
                                          <p:stCondLst>
                                            <p:cond delay="0"/>
                                          </p:stCondLst>
                                        </p:cTn>
                                        <p:tgtEl>
                                          <p:spTgt spid="438293"/>
                                        </p:tgtEl>
                                        <p:attrNameLst>
                                          <p:attrName>style.visibility</p:attrName>
                                        </p:attrNameLst>
                                      </p:cBhvr>
                                      <p:to>
                                        <p:strVal val="visible"/>
                                      </p:to>
                                    </p:set>
                                  </p:childTnLst>
                                </p:cTn>
                              </p:par>
                            </p:childTnLst>
                          </p:cTn>
                        </p:par>
                        <p:par>
                          <p:cTn id="22" fill="hold">
                            <p:stCondLst>
                              <p:cond delay="10"/>
                            </p:stCondLst>
                            <p:childTnLst>
                              <p:par>
                                <p:cTn id="23" presetID="1" presetClass="entr" presetSubtype="0" fill="hold" grpId="0" nodeType="afterEffect">
                                  <p:stCondLst>
                                    <p:cond delay="0"/>
                                  </p:stCondLst>
                                  <p:childTnLst>
                                    <p:set>
                                      <p:cBhvr>
                                        <p:cTn id="24" dur="1" fill="hold">
                                          <p:stCondLst>
                                            <p:cond delay="0"/>
                                          </p:stCondLst>
                                        </p:cTn>
                                        <p:tgtEl>
                                          <p:spTgt spid="43829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827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3827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827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3827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3827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82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438286"/>
                    </p:tgtEl>
                  </p:cond>
                </p:stCondLst>
                <p:endSync evt="end" delay="0">
                  <p:rtn val="all"/>
                </p:endSync>
                <p:childTnLst>
                  <p:par>
                    <p:cTn id="40" fill="hold" nodeType="clickPar">
                      <p:stCondLst>
                        <p:cond delay="0"/>
                      </p:stCondLst>
                      <p:childTnLst>
                        <p:par>
                          <p:cTn id="41" fill="hold" nodeType="withGroup">
                            <p:stCondLst>
                              <p:cond delay="0"/>
                            </p:stCondLst>
                            <p:childTnLst>
                              <p:par>
                                <p:cTn id="42" presetID="42" presetClass="path" presetSubtype="0" fill="hold" nodeType="withEffect">
                                  <p:stCondLst>
                                    <p:cond delay="0"/>
                                  </p:stCondLst>
                                  <p:childTnLst>
                                    <p:animMotion origin="layout" path="M -0.69688 0.34699 L -0.69688 0.34699 " pathEditMode="fixed" rAng="0" ptsTypes="AA">
                                      <p:cBhvr>
                                        <p:cTn id="43" dur="10" fill="hold"/>
                                        <p:tgtEl>
                                          <p:spTgt spid="438327"/>
                                        </p:tgtEl>
                                        <p:attrNameLst>
                                          <p:attrName>ppt_x</p:attrName>
                                          <p:attrName>ppt_y</p:attrName>
                                        </p:attrNameLst>
                                      </p:cBhvr>
                                      <p:rCtr x="0" y="0"/>
                                    </p:animMotion>
                                  </p:childTnLst>
                                </p:cTn>
                              </p:par>
                              <p:par>
                                <p:cTn id="44" presetID="3" presetClass="entr" presetSubtype="0" fill="hold" grpId="0" nodeType="withEffect">
                                  <p:stCondLst>
                                    <p:cond delay="0"/>
                                  </p:stCondLst>
                                  <p:childTnLst>
                                    <p:set>
                                      <p:cBhvr>
                                        <p:cTn id="45" dur="1" fill="hold">
                                          <p:stCondLst>
                                            <p:cond delay="0"/>
                                          </p:stCondLst>
                                        </p:cTn>
                                        <p:tgtEl>
                                          <p:spTgt spid="438283"/>
                                        </p:tgtEl>
                                        <p:attrNameLst>
                                          <p:attrName>style.visibility</p:attrName>
                                        </p:attrNameLst>
                                      </p:cBhvr>
                                      <p:to>
                                        <p:strVal val="visible"/>
                                      </p:to>
                                    </p:set>
                                  </p:childTnLst>
                                </p:cTn>
                              </p:par>
                              <p:par>
                                <p:cTn id="46" presetID="3" presetClass="exit" presetSubtype="0" fill="hold" grpId="0" nodeType="withEffect">
                                  <p:stCondLst>
                                    <p:cond delay="0"/>
                                  </p:stCondLst>
                                  <p:childTnLst>
                                    <p:set>
                                      <p:cBhvr>
                                        <p:cTn id="47" dur="1" fill="hold">
                                          <p:stCondLst>
                                            <p:cond delay="0"/>
                                          </p:stCondLst>
                                        </p:cTn>
                                        <p:tgtEl>
                                          <p:spTgt spid="438286"/>
                                        </p:tgtEl>
                                        <p:attrNameLst>
                                          <p:attrName>style.visibility</p:attrName>
                                        </p:attrNameLst>
                                      </p:cBhvr>
                                      <p:to>
                                        <p:strVal val="hidden"/>
                                      </p:to>
                                    </p:set>
                                  </p:childTnLst>
                                </p:cTn>
                              </p:par>
                              <p:par>
                                <p:cTn id="48" presetID="3" presetClass="entr" presetSubtype="0" fill="hold" grpId="0" nodeType="withEffect">
                                  <p:stCondLst>
                                    <p:cond delay="0"/>
                                  </p:stCondLst>
                                  <p:childTnLst>
                                    <p:set>
                                      <p:cBhvr>
                                        <p:cTn id="49" dur="1" fill="hold">
                                          <p:stCondLst>
                                            <p:cond delay="0"/>
                                          </p:stCondLst>
                                        </p:cTn>
                                        <p:tgtEl>
                                          <p:spTgt spid="438287"/>
                                        </p:tgtEl>
                                        <p:attrNameLst>
                                          <p:attrName>style.visibility</p:attrName>
                                        </p:attrNameLst>
                                      </p:cBhvr>
                                      <p:to>
                                        <p:strVal val="visible"/>
                                      </p:to>
                                    </p:set>
                                  </p:childTnLst>
                                </p:cTn>
                              </p:par>
                              <p:par>
                                <p:cTn id="50" presetID="10" presetClass="entr" presetSubtype="0" fill="hold" nodeType="withEffect">
                                  <p:stCondLst>
                                    <p:cond delay="0"/>
                                  </p:stCondLst>
                                  <p:childTnLst>
                                    <p:set>
                                      <p:cBhvr>
                                        <p:cTn id="51" dur="1" fill="hold">
                                          <p:stCondLst>
                                            <p:cond delay="0"/>
                                          </p:stCondLst>
                                        </p:cTn>
                                        <p:tgtEl>
                                          <p:spTgt spid="438327"/>
                                        </p:tgtEl>
                                        <p:attrNameLst>
                                          <p:attrName>style.visibility</p:attrName>
                                        </p:attrNameLst>
                                      </p:cBhvr>
                                      <p:to>
                                        <p:strVal val="visible"/>
                                      </p:to>
                                    </p:set>
                                    <p:animEffect transition="in" filter="fade">
                                      <p:cBhvr>
                                        <p:cTn id="52" dur="200"/>
                                        <p:tgtEl>
                                          <p:spTgt spid="438327"/>
                                        </p:tgtEl>
                                      </p:cBhvr>
                                    </p:animEffect>
                                  </p:childTnLst>
                                  <p:subTnLst>
                                    <p:audio>
                                      <p:cMediaNode>
                                        <p:cTn display="0" masterRel="sameClick">
                                          <p:stCondLst>
                                            <p:cond evt="begin" delay="0">
                                              <p:tn val="50"/>
                                            </p:cond>
                                          </p:stCondLst>
                                          <p:endCondLst>
                                            <p:cond evt="onStopAudio" delay="0">
                                              <p:tgtEl>
                                                <p:sldTgt/>
                                              </p:tgtEl>
                                            </p:cond>
                                          </p:endCondLst>
                                        </p:cTn>
                                        <p:tgtEl>
                                          <p:sndTgt r:embed="rId4" name="Buzzer.wav"/>
                                        </p:tgtEl>
                                      </p:cMediaNode>
                                    </p:audio>
                                  </p:subTnLst>
                                </p:cTn>
                              </p:par>
                            </p:childTnLst>
                          </p:cTn>
                        </p:par>
                        <p:par>
                          <p:cTn id="53" fill="hold" nodeType="afterGroup">
                            <p:stCondLst>
                              <p:cond delay="200"/>
                            </p:stCondLst>
                            <p:childTnLst>
                              <p:par>
                                <p:cTn id="54" presetID="10" presetClass="exit" presetSubtype="0" fill="hold" nodeType="afterEffect">
                                  <p:stCondLst>
                                    <p:cond delay="500"/>
                                  </p:stCondLst>
                                  <p:childTnLst>
                                    <p:animEffect transition="out" filter="fade">
                                      <p:cBhvr>
                                        <p:cTn id="55" dur="200"/>
                                        <p:tgtEl>
                                          <p:spTgt spid="438327"/>
                                        </p:tgtEl>
                                      </p:cBhvr>
                                    </p:animEffect>
                                    <p:set>
                                      <p:cBhvr>
                                        <p:cTn id="56" dur="1" fill="hold">
                                          <p:stCondLst>
                                            <p:cond delay="199"/>
                                          </p:stCondLst>
                                        </p:cTn>
                                        <p:tgtEl>
                                          <p:spTgt spid="438327"/>
                                        </p:tgtEl>
                                        <p:attrNameLst>
                                          <p:attrName>style.visibility</p:attrName>
                                        </p:attrNameLst>
                                      </p:cBhvr>
                                      <p:to>
                                        <p:strVal val="hidden"/>
                                      </p:to>
                                    </p:set>
                                  </p:childTnLst>
                                </p:cTn>
                              </p:par>
                            </p:childTnLst>
                          </p:cTn>
                        </p:par>
                      </p:childTnLst>
                    </p:cTn>
                  </p:par>
                </p:childTnLst>
              </p:cTn>
              <p:nextCondLst>
                <p:cond evt="onClick" delay="0">
                  <p:tgtEl>
                    <p:spTgt spid="438286"/>
                  </p:tgtEl>
                </p:cond>
              </p:nextCondLst>
            </p:seq>
            <p:seq concurrent="1" nextAc="seek">
              <p:cTn id="57" restart="whenNotActive" fill="hold" evtFilter="cancelBubble" nodeType="interactiveSeq">
                <p:stCondLst>
                  <p:cond evt="onClick" delay="0">
                    <p:tgtEl>
                      <p:spTgt spid="438287"/>
                    </p:tgtEl>
                  </p:cond>
                </p:stCondLst>
                <p:endSync evt="end" delay="0">
                  <p:rtn val="all"/>
                </p:endSync>
                <p:childTnLst>
                  <p:par>
                    <p:cTn id="58" fill="hold" nodeType="clickPar">
                      <p:stCondLst>
                        <p:cond delay="0"/>
                      </p:stCondLst>
                      <p:childTnLst>
                        <p:par>
                          <p:cTn id="59" fill="hold" nodeType="withGroup">
                            <p:stCondLst>
                              <p:cond delay="0"/>
                            </p:stCondLst>
                            <p:childTnLst>
                              <p:par>
                                <p:cTn id="60" presetID="42" presetClass="path" presetSubtype="0" fill="hold" nodeType="withEffect">
                                  <p:stCondLst>
                                    <p:cond delay="0"/>
                                  </p:stCondLst>
                                  <p:childTnLst>
                                    <p:animMotion origin="layout" path="M -0.84723 0.34699 L -0.84723 0.34699 " pathEditMode="fixed" rAng="0" ptsTypes="AA">
                                      <p:cBhvr>
                                        <p:cTn id="61" dur="10" fill="hold"/>
                                        <p:tgtEl>
                                          <p:spTgt spid="438318"/>
                                        </p:tgtEl>
                                        <p:attrNameLst>
                                          <p:attrName>ppt_x</p:attrName>
                                          <p:attrName>ppt_y</p:attrName>
                                        </p:attrNameLst>
                                      </p:cBhvr>
                                      <p:rCtr x="0" y="0"/>
                                    </p:animMotion>
                                  </p:childTnLst>
                                </p:cTn>
                              </p:par>
                              <p:par>
                                <p:cTn id="62" presetID="3" presetClass="entr" presetSubtype="0" fill="hold" grpId="0" nodeType="withEffect">
                                  <p:stCondLst>
                                    <p:cond delay="0"/>
                                  </p:stCondLst>
                                  <p:childTnLst>
                                    <p:set>
                                      <p:cBhvr>
                                        <p:cTn id="63" dur="1" fill="hold">
                                          <p:stCondLst>
                                            <p:cond delay="0"/>
                                          </p:stCondLst>
                                        </p:cTn>
                                        <p:tgtEl>
                                          <p:spTgt spid="438284"/>
                                        </p:tgtEl>
                                        <p:attrNameLst>
                                          <p:attrName>style.visibility</p:attrName>
                                        </p:attrNameLst>
                                      </p:cBhvr>
                                      <p:to>
                                        <p:strVal val="visible"/>
                                      </p:to>
                                    </p:set>
                                  </p:childTnLst>
                                </p:cTn>
                              </p:par>
                              <p:par>
                                <p:cTn id="64" presetID="3" presetClass="exit" presetSubtype="0" fill="hold" grpId="1" nodeType="withEffect">
                                  <p:stCondLst>
                                    <p:cond delay="0"/>
                                  </p:stCondLst>
                                  <p:childTnLst>
                                    <p:set>
                                      <p:cBhvr>
                                        <p:cTn id="65" dur="1" fill="hold">
                                          <p:stCondLst>
                                            <p:cond delay="0"/>
                                          </p:stCondLst>
                                        </p:cTn>
                                        <p:tgtEl>
                                          <p:spTgt spid="438287"/>
                                        </p:tgtEl>
                                        <p:attrNameLst>
                                          <p:attrName>style.visibility</p:attrName>
                                        </p:attrNameLst>
                                      </p:cBhvr>
                                      <p:to>
                                        <p:strVal val="hidden"/>
                                      </p:to>
                                    </p:set>
                                  </p:childTnLst>
                                </p:cTn>
                              </p:par>
                              <p:par>
                                <p:cTn id="66" presetID="3" presetClass="entr" presetSubtype="0" fill="hold" grpId="0" nodeType="withEffect">
                                  <p:stCondLst>
                                    <p:cond delay="0"/>
                                  </p:stCondLst>
                                  <p:childTnLst>
                                    <p:set>
                                      <p:cBhvr>
                                        <p:cTn id="67" dur="1" fill="hold">
                                          <p:stCondLst>
                                            <p:cond delay="0"/>
                                          </p:stCondLst>
                                        </p:cTn>
                                        <p:tgtEl>
                                          <p:spTgt spid="438288"/>
                                        </p:tgtEl>
                                        <p:attrNameLst>
                                          <p:attrName>style.visibility</p:attrName>
                                        </p:attrNameLst>
                                      </p:cBhvr>
                                      <p:to>
                                        <p:strVal val="visible"/>
                                      </p:to>
                                    </p:set>
                                  </p:childTnLst>
                                </p:cTn>
                              </p:par>
                              <p:par>
                                <p:cTn id="68" presetID="10" presetClass="entr" presetSubtype="0" fill="hold" nodeType="withEffect">
                                  <p:stCondLst>
                                    <p:cond delay="0"/>
                                  </p:stCondLst>
                                  <p:childTnLst>
                                    <p:set>
                                      <p:cBhvr>
                                        <p:cTn id="69" dur="1" fill="hold">
                                          <p:stCondLst>
                                            <p:cond delay="0"/>
                                          </p:stCondLst>
                                        </p:cTn>
                                        <p:tgtEl>
                                          <p:spTgt spid="438318"/>
                                        </p:tgtEl>
                                        <p:attrNameLst>
                                          <p:attrName>style.visibility</p:attrName>
                                        </p:attrNameLst>
                                      </p:cBhvr>
                                      <p:to>
                                        <p:strVal val="visible"/>
                                      </p:to>
                                    </p:set>
                                    <p:animEffect transition="in" filter="fade">
                                      <p:cBhvr>
                                        <p:cTn id="70" dur="200"/>
                                        <p:tgtEl>
                                          <p:spTgt spid="438318"/>
                                        </p:tgtEl>
                                      </p:cBhvr>
                                    </p:animEffect>
                                  </p:childTnLst>
                                  <p:subTnLst>
                                    <p:audio>
                                      <p:cMediaNode>
                                        <p:cTn display="0" masterRel="sameClick">
                                          <p:stCondLst>
                                            <p:cond evt="begin" delay="0">
                                              <p:tn val="68"/>
                                            </p:cond>
                                          </p:stCondLst>
                                          <p:endCondLst>
                                            <p:cond evt="onStopAudio" delay="0">
                                              <p:tgtEl>
                                                <p:sldTgt/>
                                              </p:tgtEl>
                                            </p:cond>
                                          </p:endCondLst>
                                        </p:cTn>
                                        <p:tgtEl>
                                          <p:sndTgt r:embed="rId4" name="Buzzer.wav"/>
                                        </p:tgtEl>
                                      </p:cMediaNode>
                                    </p:audio>
                                  </p:subTnLst>
                                </p:cTn>
                              </p:par>
                            </p:childTnLst>
                          </p:cTn>
                        </p:par>
                        <p:par>
                          <p:cTn id="71" fill="hold" nodeType="afterGroup">
                            <p:stCondLst>
                              <p:cond delay="200"/>
                            </p:stCondLst>
                            <p:childTnLst>
                              <p:par>
                                <p:cTn id="72" presetID="10" presetClass="exit" presetSubtype="0" fill="hold" nodeType="afterEffect">
                                  <p:stCondLst>
                                    <p:cond delay="500"/>
                                  </p:stCondLst>
                                  <p:childTnLst>
                                    <p:animEffect transition="out" filter="fade">
                                      <p:cBhvr>
                                        <p:cTn id="73" dur="200"/>
                                        <p:tgtEl>
                                          <p:spTgt spid="438318"/>
                                        </p:tgtEl>
                                      </p:cBhvr>
                                    </p:animEffect>
                                    <p:set>
                                      <p:cBhvr>
                                        <p:cTn id="74" dur="1" fill="hold">
                                          <p:stCondLst>
                                            <p:cond delay="199"/>
                                          </p:stCondLst>
                                        </p:cTn>
                                        <p:tgtEl>
                                          <p:spTgt spid="438318"/>
                                        </p:tgtEl>
                                        <p:attrNameLst>
                                          <p:attrName>style.visibility</p:attrName>
                                        </p:attrNameLst>
                                      </p:cBhvr>
                                      <p:to>
                                        <p:strVal val="hidden"/>
                                      </p:to>
                                    </p:set>
                                  </p:childTnLst>
                                </p:cTn>
                              </p:par>
                            </p:childTnLst>
                          </p:cTn>
                        </p:par>
                      </p:childTnLst>
                    </p:cTn>
                  </p:par>
                </p:childTnLst>
              </p:cTn>
              <p:nextCondLst>
                <p:cond evt="onClick" delay="0">
                  <p:tgtEl>
                    <p:spTgt spid="438287"/>
                  </p:tgtEl>
                </p:cond>
              </p:nextCondLst>
            </p:seq>
            <p:seq concurrent="1" nextAc="seek">
              <p:cTn id="75" restart="whenNotActive" fill="hold" evtFilter="cancelBubble" nodeType="interactiveSeq">
                <p:stCondLst>
                  <p:cond evt="onClick" delay="0">
                    <p:tgtEl>
                      <p:spTgt spid="438288"/>
                    </p:tgtEl>
                  </p:cond>
                </p:stCondLst>
                <p:endSync evt="end" delay="0">
                  <p:rtn val="all"/>
                </p:endSync>
                <p:childTnLst>
                  <p:par>
                    <p:cTn id="76" fill="hold" nodeType="clickPar">
                      <p:stCondLst>
                        <p:cond delay="0"/>
                      </p:stCondLst>
                      <p:childTnLst>
                        <p:par>
                          <p:cTn id="77" fill="hold" nodeType="withGroup">
                            <p:stCondLst>
                              <p:cond delay="0"/>
                            </p:stCondLst>
                            <p:childTnLst>
                              <p:par>
                                <p:cTn id="78" presetID="42" presetClass="path" presetSubtype="0" fill="hold" nodeType="withEffect">
                                  <p:stCondLst>
                                    <p:cond delay="0"/>
                                  </p:stCondLst>
                                  <p:childTnLst>
                                    <p:animMotion origin="layout" path="M -0.99688 0.34699 L -0.99688 0.34699 " pathEditMode="fixed" rAng="0" ptsTypes="AA">
                                      <p:cBhvr>
                                        <p:cTn id="79" dur="10" fill="hold"/>
                                        <p:tgtEl>
                                          <p:spTgt spid="438305"/>
                                        </p:tgtEl>
                                        <p:attrNameLst>
                                          <p:attrName>ppt_x</p:attrName>
                                          <p:attrName>ppt_y</p:attrName>
                                        </p:attrNameLst>
                                      </p:cBhvr>
                                      <p:rCtr x="0" y="0"/>
                                    </p:animMotion>
                                  </p:childTnLst>
                                </p:cTn>
                              </p:par>
                              <p:par>
                                <p:cTn id="80" presetID="3" presetClass="entr" presetSubtype="0" fill="hold" grpId="0" nodeType="withEffect">
                                  <p:stCondLst>
                                    <p:cond delay="0"/>
                                  </p:stCondLst>
                                  <p:childTnLst>
                                    <p:set>
                                      <p:cBhvr>
                                        <p:cTn id="81" dur="1" fill="hold">
                                          <p:stCondLst>
                                            <p:cond delay="0"/>
                                          </p:stCondLst>
                                        </p:cTn>
                                        <p:tgtEl>
                                          <p:spTgt spid="438285"/>
                                        </p:tgtEl>
                                        <p:attrNameLst>
                                          <p:attrName>style.visibility</p:attrName>
                                        </p:attrNameLst>
                                      </p:cBhvr>
                                      <p:to>
                                        <p:strVal val="visible"/>
                                      </p:to>
                                    </p:set>
                                  </p:childTnLst>
                                </p:cTn>
                              </p:par>
                              <p:par>
                                <p:cTn id="82" presetID="10" presetClass="entr" presetSubtype="0" fill="hold" nodeType="withEffect">
                                  <p:stCondLst>
                                    <p:cond delay="0"/>
                                  </p:stCondLst>
                                  <p:childTnLst>
                                    <p:set>
                                      <p:cBhvr>
                                        <p:cTn id="83" dur="1" fill="hold">
                                          <p:stCondLst>
                                            <p:cond delay="0"/>
                                          </p:stCondLst>
                                        </p:cTn>
                                        <p:tgtEl>
                                          <p:spTgt spid="438305"/>
                                        </p:tgtEl>
                                        <p:attrNameLst>
                                          <p:attrName>style.visibility</p:attrName>
                                        </p:attrNameLst>
                                      </p:cBhvr>
                                      <p:to>
                                        <p:strVal val="visible"/>
                                      </p:to>
                                    </p:set>
                                    <p:animEffect transition="in" filter="fade">
                                      <p:cBhvr>
                                        <p:cTn id="84" dur="200"/>
                                        <p:tgtEl>
                                          <p:spTgt spid="438305"/>
                                        </p:tgtEl>
                                      </p:cBhvr>
                                    </p:animEffect>
                                  </p:childTnLst>
                                  <p:subTnLst>
                                    <p:audio>
                                      <p:cMediaNode>
                                        <p:cTn display="0" masterRel="sameClick">
                                          <p:stCondLst>
                                            <p:cond evt="begin" delay="0">
                                              <p:tn val="82"/>
                                            </p:cond>
                                          </p:stCondLst>
                                          <p:endCondLst>
                                            <p:cond evt="onStopAudio" delay="0">
                                              <p:tgtEl>
                                                <p:sldTgt/>
                                              </p:tgtEl>
                                            </p:cond>
                                          </p:endCondLst>
                                        </p:cTn>
                                        <p:tgtEl>
                                          <p:sndTgt r:embed="rId4" name="Buzzer.wav"/>
                                        </p:tgtEl>
                                      </p:cMediaNode>
                                    </p:audio>
                                  </p:subTnLst>
                                </p:cTn>
                              </p:par>
                            </p:childTnLst>
                          </p:cTn>
                        </p:par>
                        <p:par>
                          <p:cTn id="85" fill="hold" nodeType="afterGroup">
                            <p:stCondLst>
                              <p:cond delay="200"/>
                            </p:stCondLst>
                            <p:childTnLst>
                              <p:par>
                                <p:cTn id="86" presetID="10" presetClass="exit" presetSubtype="0" fill="hold" nodeType="afterEffect">
                                  <p:stCondLst>
                                    <p:cond delay="500"/>
                                  </p:stCondLst>
                                  <p:childTnLst>
                                    <p:animEffect transition="out" filter="fade">
                                      <p:cBhvr>
                                        <p:cTn id="87" dur="200"/>
                                        <p:tgtEl>
                                          <p:spTgt spid="438305"/>
                                        </p:tgtEl>
                                      </p:cBhvr>
                                    </p:animEffect>
                                    <p:set>
                                      <p:cBhvr>
                                        <p:cTn id="88" dur="1" fill="hold">
                                          <p:stCondLst>
                                            <p:cond delay="199"/>
                                          </p:stCondLst>
                                        </p:cTn>
                                        <p:tgtEl>
                                          <p:spTgt spid="438305"/>
                                        </p:tgtEl>
                                        <p:attrNameLst>
                                          <p:attrName>style.visibility</p:attrName>
                                        </p:attrNameLst>
                                      </p:cBhvr>
                                      <p:to>
                                        <p:strVal val="hidden"/>
                                      </p:to>
                                    </p:set>
                                  </p:childTnLst>
                                </p:cTn>
                              </p:par>
                            </p:childTnLst>
                          </p:cTn>
                        </p:par>
                      </p:childTnLst>
                    </p:cTn>
                  </p:par>
                </p:childTnLst>
              </p:cTn>
              <p:nextCondLst>
                <p:cond evt="onClick" delay="0">
                  <p:tgtEl>
                    <p:spTgt spid="438288"/>
                  </p:tgtEl>
                </p:cond>
              </p:nextCondLst>
            </p:seq>
            <p:seq concurrent="1" nextAc="seek">
              <p:cTn id="89" restart="whenNotActive" fill="hold" evtFilter="cancelBubble" nodeType="interactiveSeq">
                <p:stCondLst>
                  <p:cond evt="onClick" delay="0">
                    <p:tgtEl>
                      <p:spTgt spid="438297"/>
                    </p:tgtEl>
                  </p:cond>
                </p:stCondLst>
                <p:endSync evt="end" delay="0">
                  <p:rtn val="all"/>
                </p:endSync>
                <p:childTnLst>
                  <p:par>
                    <p:cTn id="90" fill="hold" nodeType="clickPar">
                      <p:stCondLst>
                        <p:cond delay="0"/>
                      </p:stCondLst>
                      <p:childTnLst>
                        <p:par>
                          <p:cTn id="91" fill="hold" nodeType="withGroup">
                            <p:stCondLst>
                              <p:cond delay="0"/>
                            </p:stCondLst>
                            <p:childTnLst>
                              <p:par>
                                <p:cTn id="92" presetID="12" presetClass="exit" presetSubtype="1" fill="hold" nodeType="clickEffect">
                                  <p:stCondLst>
                                    <p:cond delay="0"/>
                                  </p:stCondLst>
                                  <p:childTnLst>
                                    <p:animEffect transition="out" filter="slide(fromTop)">
                                      <p:cBhvr>
                                        <p:cTn id="93" dur="300"/>
                                        <p:tgtEl>
                                          <p:spTgt spid="438297"/>
                                        </p:tgtEl>
                                      </p:cBhvr>
                                    </p:animEffect>
                                    <p:set>
                                      <p:cBhvr>
                                        <p:cTn id="94" dur="1" fill="hold">
                                          <p:stCondLst>
                                            <p:cond delay="299"/>
                                          </p:stCondLst>
                                        </p:cTn>
                                        <p:tgtEl>
                                          <p:spTgt spid="438297"/>
                                        </p:tgtEl>
                                        <p:attrNameLst>
                                          <p:attrName>style.visibility</p:attrName>
                                        </p:attrNameLst>
                                      </p:cBhvr>
                                      <p:to>
                                        <p:strVal val="hidden"/>
                                      </p:to>
                                    </p:set>
                                  </p:childTnLst>
                                  <p:subTnLst>
                                    <p:audio>
                                      <p:cMediaNode>
                                        <p:cTn display="0" masterRel="sameClick">
                                          <p:stCondLst>
                                            <p:cond evt="begin" delay="0">
                                              <p:tn val="9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7"/>
                  </p:tgtEl>
                </p:cond>
              </p:nextCondLst>
            </p:seq>
            <p:seq concurrent="1" nextAc="seek">
              <p:cTn id="95" restart="whenNotActive" fill="hold" evtFilter="cancelBubble" nodeType="interactiveSeq">
                <p:stCondLst>
                  <p:cond evt="onClick" delay="0">
                    <p:tgtEl>
                      <p:spTgt spid="438299"/>
                    </p:tgtEl>
                  </p:cond>
                </p:stCondLst>
                <p:endSync evt="end" delay="0">
                  <p:rtn val="all"/>
                </p:endSync>
                <p:childTnLst>
                  <p:par>
                    <p:cTn id="96" fill="hold" nodeType="clickPar">
                      <p:stCondLst>
                        <p:cond delay="0"/>
                      </p:stCondLst>
                      <p:childTnLst>
                        <p:par>
                          <p:cTn id="97" fill="hold" nodeType="withGroup">
                            <p:stCondLst>
                              <p:cond delay="0"/>
                            </p:stCondLst>
                            <p:childTnLst>
                              <p:par>
                                <p:cTn id="98" presetID="12" presetClass="exit" presetSubtype="1" fill="hold" nodeType="clickEffect">
                                  <p:stCondLst>
                                    <p:cond delay="0"/>
                                  </p:stCondLst>
                                  <p:childTnLst>
                                    <p:animEffect transition="out" filter="slide(fromTop)">
                                      <p:cBhvr>
                                        <p:cTn id="99" dur="300"/>
                                        <p:tgtEl>
                                          <p:spTgt spid="438299"/>
                                        </p:tgtEl>
                                      </p:cBhvr>
                                    </p:animEffect>
                                    <p:set>
                                      <p:cBhvr>
                                        <p:cTn id="100" dur="1" fill="hold">
                                          <p:stCondLst>
                                            <p:cond delay="299"/>
                                          </p:stCondLst>
                                        </p:cTn>
                                        <p:tgtEl>
                                          <p:spTgt spid="438299"/>
                                        </p:tgtEl>
                                        <p:attrNameLst>
                                          <p:attrName>style.visibility</p:attrName>
                                        </p:attrNameLst>
                                      </p:cBhvr>
                                      <p:to>
                                        <p:strVal val="hidden"/>
                                      </p:to>
                                    </p:set>
                                  </p:childTnLst>
                                  <p:subTnLst>
                                    <p:audio>
                                      <p:cMediaNode>
                                        <p:cTn display="0" masterRel="sameClick">
                                          <p:stCondLst>
                                            <p:cond evt="begin" delay="0">
                                              <p:tn val="9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9"/>
                  </p:tgtEl>
                </p:cond>
              </p:nextCondLst>
            </p:seq>
            <p:seq concurrent="1" nextAc="seek">
              <p:cTn id="101" restart="whenNotActive" fill="hold" evtFilter="cancelBubble" nodeType="interactiveSeq">
                <p:stCondLst>
                  <p:cond evt="onClick" delay="0">
                    <p:tgtEl>
                      <p:spTgt spid="438300"/>
                    </p:tgtEl>
                  </p:cond>
                </p:stCondLst>
                <p:endSync evt="end" delay="0">
                  <p:rtn val="all"/>
                </p:endSync>
                <p:childTnLst>
                  <p:par>
                    <p:cTn id="102" fill="hold" nodeType="clickPar">
                      <p:stCondLst>
                        <p:cond delay="0"/>
                      </p:stCondLst>
                      <p:childTnLst>
                        <p:par>
                          <p:cTn id="103" fill="hold" nodeType="withGroup">
                            <p:stCondLst>
                              <p:cond delay="0"/>
                            </p:stCondLst>
                            <p:childTnLst>
                              <p:par>
                                <p:cTn id="104" presetID="12" presetClass="exit" presetSubtype="1" fill="hold" nodeType="clickEffect">
                                  <p:stCondLst>
                                    <p:cond delay="0"/>
                                  </p:stCondLst>
                                  <p:childTnLst>
                                    <p:animEffect transition="out" filter="slide(fromTop)">
                                      <p:cBhvr>
                                        <p:cTn id="105" dur="300"/>
                                        <p:tgtEl>
                                          <p:spTgt spid="438300"/>
                                        </p:tgtEl>
                                      </p:cBhvr>
                                    </p:animEffect>
                                    <p:set>
                                      <p:cBhvr>
                                        <p:cTn id="106" dur="1" fill="hold">
                                          <p:stCondLst>
                                            <p:cond delay="299"/>
                                          </p:stCondLst>
                                        </p:cTn>
                                        <p:tgtEl>
                                          <p:spTgt spid="438300"/>
                                        </p:tgtEl>
                                        <p:attrNameLst>
                                          <p:attrName>style.visibility</p:attrName>
                                        </p:attrNameLst>
                                      </p:cBhvr>
                                      <p:to>
                                        <p:strVal val="hidden"/>
                                      </p:to>
                                    </p:set>
                                  </p:childTnLst>
                                  <p:subTnLst>
                                    <p:audio>
                                      <p:cMediaNode>
                                        <p:cTn display="0" masterRel="sameClick">
                                          <p:stCondLst>
                                            <p:cond evt="begin" delay="0">
                                              <p:tn val="104"/>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0"/>
                  </p:tgtEl>
                </p:cond>
              </p:nextCondLst>
            </p:seq>
            <p:seq concurrent="1" nextAc="seek">
              <p:cTn id="107" restart="whenNotActive" fill="hold" evtFilter="cancelBubble" nodeType="interactiveSeq">
                <p:stCondLst>
                  <p:cond evt="onClick" delay="0">
                    <p:tgtEl>
                      <p:spTgt spid="438301"/>
                    </p:tgtEl>
                  </p:cond>
                </p:stCondLst>
                <p:endSync evt="end" delay="0">
                  <p:rtn val="all"/>
                </p:endSync>
                <p:childTnLst>
                  <p:par>
                    <p:cTn id="108" fill="hold" nodeType="clickPar">
                      <p:stCondLst>
                        <p:cond delay="0"/>
                      </p:stCondLst>
                      <p:childTnLst>
                        <p:par>
                          <p:cTn id="109" fill="hold" nodeType="withGroup">
                            <p:stCondLst>
                              <p:cond delay="0"/>
                            </p:stCondLst>
                            <p:childTnLst>
                              <p:par>
                                <p:cTn id="110" presetID="12" presetClass="exit" presetSubtype="1" fill="hold" nodeType="clickEffect">
                                  <p:stCondLst>
                                    <p:cond delay="0"/>
                                  </p:stCondLst>
                                  <p:childTnLst>
                                    <p:animEffect transition="out" filter="slide(fromTop)">
                                      <p:cBhvr>
                                        <p:cTn id="111" dur="300"/>
                                        <p:tgtEl>
                                          <p:spTgt spid="438301"/>
                                        </p:tgtEl>
                                      </p:cBhvr>
                                    </p:animEffect>
                                    <p:set>
                                      <p:cBhvr>
                                        <p:cTn id="112" dur="1" fill="hold">
                                          <p:stCondLst>
                                            <p:cond delay="299"/>
                                          </p:stCondLst>
                                        </p:cTn>
                                        <p:tgtEl>
                                          <p:spTgt spid="438301"/>
                                        </p:tgtEl>
                                        <p:attrNameLst>
                                          <p:attrName>style.visibility</p:attrName>
                                        </p:attrNameLst>
                                      </p:cBhvr>
                                      <p:to>
                                        <p:strVal val="hidden"/>
                                      </p:to>
                                    </p:set>
                                  </p:childTnLst>
                                  <p:subTnLst>
                                    <p:audio>
                                      <p:cMediaNode>
                                        <p:cTn display="0" masterRel="sameClick">
                                          <p:stCondLst>
                                            <p:cond evt="begin" delay="0">
                                              <p:tn val="110"/>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1"/>
                  </p:tgtEl>
                </p:cond>
              </p:nextCondLst>
            </p:seq>
            <p:seq concurrent="1" nextAc="seek">
              <p:cTn id="113" restart="whenNotActive" fill="hold" evtFilter="cancelBubble" nodeType="interactiveSeq">
                <p:stCondLst>
                  <p:cond evt="onClick" delay="0">
                    <p:tgtEl>
                      <p:spTgt spid="438302"/>
                    </p:tgtEl>
                  </p:cond>
                </p:stCondLst>
                <p:endSync evt="end" delay="0">
                  <p:rtn val="all"/>
                </p:endSync>
                <p:childTnLst>
                  <p:par>
                    <p:cTn id="114" fill="hold" nodeType="clickPar">
                      <p:stCondLst>
                        <p:cond delay="0"/>
                      </p:stCondLst>
                      <p:childTnLst>
                        <p:par>
                          <p:cTn id="115" fill="hold" nodeType="withGroup">
                            <p:stCondLst>
                              <p:cond delay="0"/>
                            </p:stCondLst>
                            <p:childTnLst>
                              <p:par>
                                <p:cTn id="116" presetID="12" presetClass="exit" presetSubtype="1" fill="hold" nodeType="clickEffect">
                                  <p:stCondLst>
                                    <p:cond delay="0"/>
                                  </p:stCondLst>
                                  <p:childTnLst>
                                    <p:animEffect transition="out" filter="slide(fromTop)">
                                      <p:cBhvr>
                                        <p:cTn id="117" dur="400"/>
                                        <p:tgtEl>
                                          <p:spTgt spid="438302"/>
                                        </p:tgtEl>
                                      </p:cBhvr>
                                    </p:animEffect>
                                    <p:set>
                                      <p:cBhvr>
                                        <p:cTn id="118" dur="1" fill="hold">
                                          <p:stCondLst>
                                            <p:cond delay="399"/>
                                          </p:stCondLst>
                                        </p:cTn>
                                        <p:tgtEl>
                                          <p:spTgt spid="438302"/>
                                        </p:tgtEl>
                                        <p:attrNameLst>
                                          <p:attrName>style.visibility</p:attrName>
                                        </p:attrNameLst>
                                      </p:cBhvr>
                                      <p:to>
                                        <p:strVal val="hidden"/>
                                      </p:to>
                                    </p:set>
                                  </p:childTnLst>
                                  <p:subTnLst>
                                    <p:audio>
                                      <p:cMediaNode>
                                        <p:cTn display="0" masterRel="sameClick">
                                          <p:stCondLst>
                                            <p:cond evt="begin" delay="0">
                                              <p:tn val="116"/>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2"/>
                  </p:tgtEl>
                </p:cond>
              </p:nextCondLst>
            </p:seq>
            <p:seq concurrent="1" nextAc="seek">
              <p:cTn id="119" restart="whenNotActive" fill="hold" evtFilter="cancelBubble" nodeType="interactiveSeq">
                <p:stCondLst>
                  <p:cond evt="onClick" delay="0">
                    <p:tgtEl>
                      <p:spTgt spid="438303"/>
                    </p:tgtEl>
                  </p:cond>
                </p:stCondLst>
                <p:endSync evt="end" delay="0">
                  <p:rtn val="all"/>
                </p:endSync>
                <p:childTnLst>
                  <p:par>
                    <p:cTn id="120" fill="hold" nodeType="clickPar">
                      <p:stCondLst>
                        <p:cond delay="0"/>
                      </p:stCondLst>
                      <p:childTnLst>
                        <p:par>
                          <p:cTn id="121" fill="hold" nodeType="withGroup">
                            <p:stCondLst>
                              <p:cond delay="0"/>
                            </p:stCondLst>
                            <p:childTnLst>
                              <p:par>
                                <p:cTn id="122" presetID="12" presetClass="exit" presetSubtype="1" fill="hold" nodeType="clickEffect">
                                  <p:stCondLst>
                                    <p:cond delay="0"/>
                                  </p:stCondLst>
                                  <p:childTnLst>
                                    <p:animEffect transition="out" filter="slide(fromTop)">
                                      <p:cBhvr>
                                        <p:cTn id="123" dur="300"/>
                                        <p:tgtEl>
                                          <p:spTgt spid="438303"/>
                                        </p:tgtEl>
                                      </p:cBhvr>
                                    </p:animEffect>
                                    <p:set>
                                      <p:cBhvr>
                                        <p:cTn id="124" dur="1" fill="hold">
                                          <p:stCondLst>
                                            <p:cond delay="299"/>
                                          </p:stCondLst>
                                        </p:cTn>
                                        <p:tgtEl>
                                          <p:spTgt spid="438303"/>
                                        </p:tgtEl>
                                        <p:attrNameLst>
                                          <p:attrName>style.visibility</p:attrName>
                                        </p:attrNameLst>
                                      </p:cBhvr>
                                      <p:to>
                                        <p:strVal val="hidden"/>
                                      </p:to>
                                    </p:set>
                                  </p:childTnLst>
                                  <p:subTnLst>
                                    <p:audio>
                                      <p:cMediaNode>
                                        <p:cTn display="0" masterRel="sameClick">
                                          <p:stCondLst>
                                            <p:cond evt="begin" delay="0">
                                              <p:tn val="12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3"/>
                  </p:tgtEl>
                </p:cond>
              </p:nextCondLst>
            </p:seq>
            <p:seq concurrent="1" nextAc="seek">
              <p:cTn id="125" restart="whenNotActive" fill="hold" evtFilter="cancelBubble" nodeType="interactiveSeq">
                <p:stCondLst>
                  <p:cond evt="onClick" delay="0">
                    <p:tgtEl>
                      <p:spTgt spid="438331"/>
                    </p:tgtEl>
                  </p:cond>
                </p:stCondLst>
                <p:endSync evt="end" delay="0">
                  <p:rtn val="all"/>
                </p:endSync>
                <p:childTnLst>
                  <p:par>
                    <p:cTn id="126" fill="hold" nodeType="clickPar">
                      <p:stCondLst>
                        <p:cond delay="0"/>
                      </p:stCondLst>
                      <p:childTnLst>
                        <p:par>
                          <p:cTn id="127" fill="hold" nodeType="withGroup">
                            <p:stCondLst>
                              <p:cond delay="0"/>
                            </p:stCondLst>
                            <p:childTnLst>
                              <p:par>
                                <p:cTn id="128" presetID="42" presetClass="path" presetSubtype="0" fill="hold" nodeType="clickEffect">
                                  <p:stCondLst>
                                    <p:cond delay="0"/>
                                  </p:stCondLst>
                                  <p:childTnLst>
                                    <p:animMotion origin="layout" path="M -1.10712 -0.19653 L -1.10712 -0.19653 " pathEditMode="fixed" rAng="0" ptsTypes="AA">
                                      <p:cBhvr>
                                        <p:cTn id="129" dur="10" fill="hold"/>
                                        <p:tgtEl>
                                          <p:spTgt spid="438297"/>
                                        </p:tgtEl>
                                        <p:attrNameLst>
                                          <p:attrName>ppt_x</p:attrName>
                                          <p:attrName>ppt_y</p:attrName>
                                        </p:attrNameLst>
                                      </p:cBhvr>
                                      <p:rCtr x="0" y="0"/>
                                    </p:animMotion>
                                  </p:childTnLst>
                                </p:cTn>
                              </p:par>
                              <p:par>
                                <p:cTn id="130" presetID="42" presetClass="path" presetSubtype="0" fill="hold" nodeType="withEffect">
                                  <p:stCondLst>
                                    <p:cond delay="0"/>
                                  </p:stCondLst>
                                  <p:childTnLst>
                                    <p:animMotion origin="layout" path="M -1.10712 -0.19653 L -1.10712 -0.19653 " pathEditMode="fixed" rAng="0" ptsTypes="AA">
                                      <p:cBhvr>
                                        <p:cTn id="131" dur="10" fill="hold"/>
                                        <p:tgtEl>
                                          <p:spTgt spid="438303"/>
                                        </p:tgtEl>
                                        <p:attrNameLst>
                                          <p:attrName>ppt_x</p:attrName>
                                          <p:attrName>ppt_y</p:attrName>
                                        </p:attrNameLst>
                                      </p:cBhvr>
                                      <p:rCtr x="0" y="0"/>
                                    </p:animMotion>
                                  </p:childTnLst>
                                </p:cTn>
                              </p:par>
                              <p:par>
                                <p:cTn id="132" presetID="42" presetClass="path" presetSubtype="0" fill="hold" nodeType="withEffect">
                                  <p:stCondLst>
                                    <p:cond delay="0"/>
                                  </p:stCondLst>
                                  <p:childTnLst>
                                    <p:animMotion origin="layout" path="M -1.10712 -0.19654 L -1.10712 -0.19654 " pathEditMode="fixed" rAng="0" ptsTypes="AA">
                                      <p:cBhvr>
                                        <p:cTn id="133" dur="10" fill="hold"/>
                                        <p:tgtEl>
                                          <p:spTgt spid="438302"/>
                                        </p:tgtEl>
                                        <p:attrNameLst>
                                          <p:attrName>ppt_x</p:attrName>
                                          <p:attrName>ppt_y</p:attrName>
                                        </p:attrNameLst>
                                      </p:cBhvr>
                                      <p:rCtr x="0" y="0"/>
                                    </p:animMotion>
                                  </p:childTnLst>
                                </p:cTn>
                              </p:par>
                              <p:par>
                                <p:cTn id="134" presetID="42" presetClass="path" presetSubtype="0" fill="hold" nodeType="withEffect">
                                  <p:stCondLst>
                                    <p:cond delay="0"/>
                                  </p:stCondLst>
                                  <p:childTnLst>
                                    <p:animMotion origin="layout" path="M -0.97014 -0.19353 L -0.97014 -0.19353 " pathEditMode="fixed" rAng="0" ptsTypes="AA">
                                      <p:cBhvr>
                                        <p:cTn id="135" dur="10" fill="hold"/>
                                        <p:tgtEl>
                                          <p:spTgt spid="438301"/>
                                        </p:tgtEl>
                                        <p:attrNameLst>
                                          <p:attrName>ppt_x</p:attrName>
                                          <p:attrName>ppt_y</p:attrName>
                                        </p:attrNameLst>
                                      </p:cBhvr>
                                      <p:rCtr x="0" y="0"/>
                                    </p:animMotion>
                                  </p:childTnLst>
                                </p:cTn>
                              </p:par>
                              <p:par>
                                <p:cTn id="136" presetID="42" presetClass="path" presetSubtype="0" fill="hold" nodeType="withEffect">
                                  <p:stCondLst>
                                    <p:cond delay="0"/>
                                  </p:stCondLst>
                                  <p:childTnLst>
                                    <p:animMotion origin="layout" path="M -1.10711 -0.19653 L -1.10711 -0.19653 " pathEditMode="fixed" rAng="0" ptsTypes="AA">
                                      <p:cBhvr>
                                        <p:cTn id="137" dur="10" fill="hold"/>
                                        <p:tgtEl>
                                          <p:spTgt spid="438300"/>
                                        </p:tgtEl>
                                        <p:attrNameLst>
                                          <p:attrName>ppt_x</p:attrName>
                                          <p:attrName>ppt_y</p:attrName>
                                        </p:attrNameLst>
                                      </p:cBhvr>
                                      <p:rCtr x="0" y="0"/>
                                    </p:animMotion>
                                  </p:childTnLst>
                                </p:cTn>
                              </p:par>
                              <p:par>
                                <p:cTn id="138" presetID="42" presetClass="path" presetSubtype="0" fill="hold" nodeType="withEffect">
                                  <p:stCondLst>
                                    <p:cond delay="0"/>
                                  </p:stCondLst>
                                  <p:childTnLst>
                                    <p:animMotion origin="layout" path="M -1.10711 -0.19653 L -1.10711 -0.19653 " pathEditMode="fixed" rAng="0" ptsTypes="AA">
                                      <p:cBhvr>
                                        <p:cTn id="139" dur="10" fill="hold"/>
                                        <p:tgtEl>
                                          <p:spTgt spid="438299"/>
                                        </p:tgtEl>
                                        <p:attrNameLst>
                                          <p:attrName>ppt_x</p:attrName>
                                          <p:attrName>ppt_y</p:attrName>
                                        </p:attrNameLst>
                                      </p:cBhvr>
                                      <p:rCtr x="0" y="0"/>
                                    </p:animMotion>
                                  </p:childTnLst>
                                </p:cTn>
                              </p:par>
                              <p:par>
                                <p:cTn id="140" presetID="42" presetClass="path" presetSubtype="0" fill="hold" grpId="1" nodeType="withEffect">
                                  <p:stCondLst>
                                    <p:cond delay="0"/>
                                  </p:stCondLst>
                                  <p:iterate type="lt">
                                    <p:tmPct val="0"/>
                                  </p:iterate>
                                  <p:childTnLst>
                                    <p:animMotion origin="layout" path="M -1.0576 0.40857 L -1.0576 0.40857 " pathEditMode="fixed" rAng="0" ptsTypes="AA">
                                      <p:cBhvr>
                                        <p:cTn id="141" dur="10" fill="hold"/>
                                        <p:tgtEl>
                                          <p:spTgt spid="438335">
                                            <p:bg/>
                                          </p:spTgt>
                                        </p:tgtEl>
                                        <p:attrNameLst>
                                          <p:attrName>ppt_x</p:attrName>
                                          <p:attrName>ppt_y</p:attrName>
                                        </p:attrNameLst>
                                      </p:cBhvr>
                                      <p:rCtr x="0" y="0"/>
                                    </p:animMotion>
                                  </p:childTnLst>
                                </p:cTn>
                              </p:par>
                              <p:par>
                                <p:cTn id="142" presetID="42" presetClass="path" presetSubtype="0" fill="hold" grpId="1" nodeType="withEffect">
                                  <p:stCondLst>
                                    <p:cond delay="0"/>
                                  </p:stCondLst>
                                  <p:iterate type="lt">
                                    <p:tmPct val="0"/>
                                  </p:iterate>
                                  <p:childTnLst>
                                    <p:animMotion origin="layout" path="M -1.06663 0.40857 L -1.06663 0.40857 " pathEditMode="fixed" rAng="0" ptsTypes="AA">
                                      <p:cBhvr>
                                        <p:cTn id="143" dur="10" fill="hold"/>
                                        <p:tgtEl>
                                          <p:spTgt spid="438335">
                                            <p:txEl>
                                              <p:pRg st="0" end="0"/>
                                            </p:txEl>
                                          </p:spTgt>
                                        </p:tgtEl>
                                        <p:attrNameLst>
                                          <p:attrName>ppt_x</p:attrName>
                                          <p:attrName>ppt_y</p:attrName>
                                        </p:attrNameLst>
                                      </p:cBhvr>
                                      <p:rCtr x="0" y="0"/>
                                    </p:animMotion>
                                  </p:childTnLst>
                                </p:cTn>
                              </p:par>
                              <p:par>
                                <p:cTn id="144" presetID="1" presetClass="exit" presetSubtype="0" fill="hold" grpId="2" nodeType="withEffect">
                                  <p:stCondLst>
                                    <p:cond delay="0"/>
                                  </p:stCondLst>
                                  <p:childTnLst>
                                    <p:set>
                                      <p:cBhvr>
                                        <p:cTn id="145" dur="1" fill="hold">
                                          <p:stCondLst>
                                            <p:cond delay="0"/>
                                          </p:stCondLst>
                                        </p:cTn>
                                        <p:tgtEl>
                                          <p:spTgt spid="438335">
                                            <p:txEl>
                                              <p:pRg st="0" end="0"/>
                                            </p:txEl>
                                          </p:spTgt>
                                        </p:tgtEl>
                                        <p:attrNameLst>
                                          <p:attrName>style.visibility</p:attrName>
                                        </p:attrNameLst>
                                      </p:cBhvr>
                                      <p:to>
                                        <p:strVal val="hidden"/>
                                      </p:to>
                                    </p:set>
                                  </p:childTnLst>
                                </p:cTn>
                              </p:par>
                              <p:par>
                                <p:cTn id="146" presetID="1" presetClass="exit" presetSubtype="0" fill="hold" grpId="2" nodeType="withEffect">
                                  <p:stCondLst>
                                    <p:cond delay="0"/>
                                  </p:stCondLst>
                                  <p:childTnLst>
                                    <p:set>
                                      <p:cBhvr>
                                        <p:cTn id="147" dur="1" fill="hold">
                                          <p:stCondLst>
                                            <p:cond delay="0"/>
                                          </p:stCondLst>
                                        </p:cTn>
                                        <p:tgtEl>
                                          <p:spTgt spid="438335">
                                            <p:bg/>
                                          </p:spTgt>
                                        </p:tgtEl>
                                        <p:attrNameLst>
                                          <p:attrName>style.visibility</p:attrName>
                                        </p:attrNameLst>
                                      </p:cBhvr>
                                      <p:to>
                                        <p:strVal val="hidden"/>
                                      </p:to>
                                    </p:set>
                                  </p:childTnLst>
                                </p:cTn>
                              </p:par>
                            </p:childTnLst>
                          </p:cTn>
                        </p:par>
                        <p:par>
                          <p:cTn id="148" fill="hold" nodeType="afterGroup">
                            <p:stCondLst>
                              <p:cond delay="10"/>
                            </p:stCondLst>
                            <p:childTnLst>
                              <p:par>
                                <p:cTn id="149" presetID="12" presetClass="exit" presetSubtype="1" fill="hold" nodeType="afterEffect">
                                  <p:stCondLst>
                                    <p:cond delay="0"/>
                                  </p:stCondLst>
                                  <p:childTnLst>
                                    <p:animEffect transition="out" filter="slide(fromTop)">
                                      <p:cBhvr>
                                        <p:cTn id="150" dur="1000"/>
                                        <p:tgtEl>
                                          <p:spTgt spid="438332"/>
                                        </p:tgtEl>
                                      </p:cBhvr>
                                    </p:animEffect>
                                    <p:set>
                                      <p:cBhvr>
                                        <p:cTn id="151" dur="1" fill="hold">
                                          <p:stCondLst>
                                            <p:cond delay="999"/>
                                          </p:stCondLst>
                                        </p:cTn>
                                        <p:tgtEl>
                                          <p:spTgt spid="438332"/>
                                        </p:tgtEl>
                                        <p:attrNameLst>
                                          <p:attrName>style.visibility</p:attrName>
                                        </p:attrNameLst>
                                      </p:cBhvr>
                                      <p:to>
                                        <p:strVal val="hidden"/>
                                      </p:to>
                                    </p:set>
                                  </p:childTnLst>
                                </p:cTn>
                              </p:par>
                            </p:childTnLst>
                          </p:cTn>
                        </p:par>
                        <p:par>
                          <p:cTn id="152" fill="hold" nodeType="afterGroup">
                            <p:stCondLst>
                              <p:cond delay="1010"/>
                            </p:stCondLst>
                            <p:childTnLst>
                              <p:par>
                                <p:cTn id="153" presetID="10" presetClass="entr" presetSubtype="0" fill="hold" grpId="5" nodeType="afterEffect">
                                  <p:stCondLst>
                                    <p:cond delay="490"/>
                                  </p:stCondLst>
                                  <p:childTnLst>
                                    <p:set>
                                      <p:cBhvr>
                                        <p:cTn id="154" dur="1" fill="hold">
                                          <p:stCondLst>
                                            <p:cond delay="0"/>
                                          </p:stCondLst>
                                        </p:cTn>
                                        <p:tgtEl>
                                          <p:spTgt spid="438335">
                                            <p:bg/>
                                          </p:spTgt>
                                        </p:tgtEl>
                                        <p:attrNameLst>
                                          <p:attrName>style.visibility</p:attrName>
                                        </p:attrNameLst>
                                      </p:cBhvr>
                                      <p:to>
                                        <p:strVal val="visible"/>
                                      </p:to>
                                    </p:set>
                                    <p:animEffect transition="in" filter="fade">
                                      <p:cBhvr>
                                        <p:cTn id="155" dur="500"/>
                                        <p:tgtEl>
                                          <p:spTgt spid="438335">
                                            <p:bg/>
                                          </p:spTgt>
                                        </p:tgtEl>
                                      </p:cBhvr>
                                    </p:animEffect>
                                  </p:childTnLst>
                                </p:cTn>
                              </p:par>
                            </p:childTnLst>
                          </p:cTn>
                        </p:par>
                        <p:par>
                          <p:cTn id="156" fill="hold" nodeType="afterGroup">
                            <p:stCondLst>
                              <p:cond delay="2000"/>
                            </p:stCondLst>
                            <p:childTnLst>
                              <p:par>
                                <p:cTn id="157" presetID="10" presetClass="entr" presetSubtype="0" fill="hold" grpId="4" nodeType="afterEffect">
                                  <p:stCondLst>
                                    <p:cond delay="0"/>
                                  </p:stCondLst>
                                  <p:iterate type="lt">
                                    <p:tmPct val="0"/>
                                  </p:iterate>
                                  <p:childTnLst>
                                    <p:set>
                                      <p:cBhvr>
                                        <p:cTn id="158" dur="1" fill="hold">
                                          <p:stCondLst>
                                            <p:cond delay="0"/>
                                          </p:stCondLst>
                                        </p:cTn>
                                        <p:tgtEl>
                                          <p:spTgt spid="438335">
                                            <p:txEl>
                                              <p:pRg st="0" end="0"/>
                                            </p:txEl>
                                          </p:spTgt>
                                        </p:tgtEl>
                                        <p:attrNameLst>
                                          <p:attrName>style.visibility</p:attrName>
                                        </p:attrNameLst>
                                      </p:cBhvr>
                                      <p:to>
                                        <p:strVal val="visible"/>
                                      </p:to>
                                    </p:set>
                                    <p:animEffect transition="in" filter="fade">
                                      <p:cBhvr>
                                        <p:cTn id="159" dur="500"/>
                                        <p:tgtEl>
                                          <p:spTgt spid="438335">
                                            <p:txEl>
                                              <p:pRg st="0" end="0"/>
                                            </p:txEl>
                                          </p:spTgt>
                                        </p:tgtEl>
                                      </p:cBhvr>
                                    </p:animEffect>
                                  </p:childTnLst>
                                </p:cTn>
                              </p:par>
                            </p:childTnLst>
                          </p:cTn>
                        </p:par>
                        <p:par>
                          <p:cTn id="160" fill="hold" nodeType="afterGroup">
                            <p:stCondLst>
                              <p:cond delay="2500"/>
                            </p:stCondLst>
                            <p:childTnLst>
                              <p:par>
                                <p:cTn id="161" presetID="27" presetClass="entr" presetSubtype="0" fill="hold" grpId="3" nodeType="afterEffect">
                                  <p:stCondLst>
                                    <p:cond delay="0"/>
                                  </p:stCondLst>
                                  <p:iterate type="lt">
                                    <p:tmPct val="50000"/>
                                  </p:iterate>
                                  <p:childTnLst>
                                    <p:set>
                                      <p:cBhvr>
                                        <p:cTn id="162" dur="1" fill="hold">
                                          <p:stCondLst>
                                            <p:cond delay="0"/>
                                          </p:stCondLst>
                                        </p:cTn>
                                        <p:tgtEl>
                                          <p:spTgt spid="438335">
                                            <p:txEl>
                                              <p:pRg st="0" end="0"/>
                                            </p:txEl>
                                          </p:spTgt>
                                        </p:tgtEl>
                                        <p:attrNameLst>
                                          <p:attrName>style.visibility</p:attrName>
                                        </p:attrNameLst>
                                      </p:cBhvr>
                                      <p:to>
                                        <p:strVal val="visible"/>
                                      </p:to>
                                    </p:set>
                                    <p:anim calcmode="discrete" valueType="clr">
                                      <p:cBhvr override="childStyle">
                                        <p:cTn id="163" dur="80"/>
                                        <p:tgtEl>
                                          <p:spTgt spid="438335">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64" dur="80"/>
                                        <p:tgtEl>
                                          <p:spTgt spid="438335">
                                            <p:txEl>
                                              <p:pRg st="0" end="0"/>
                                            </p:txEl>
                                          </p:spTgt>
                                        </p:tgtEl>
                                        <p:attrNameLst>
                                          <p:attrName>fillcolor</p:attrName>
                                        </p:attrNameLst>
                                      </p:cBhvr>
                                      <p:tavLst>
                                        <p:tav tm="0">
                                          <p:val>
                                            <p:clrVal>
                                              <a:schemeClr val="accent2"/>
                                            </p:clrVal>
                                          </p:val>
                                        </p:tav>
                                        <p:tav tm="50000">
                                          <p:val>
                                            <p:clrVal>
                                              <a:schemeClr val="hlink"/>
                                            </p:clrVal>
                                          </p:val>
                                        </p:tav>
                                      </p:tavLst>
                                    </p:anim>
                                    <p:set>
                                      <p:cBhvr>
                                        <p:cTn id="165" dur="80"/>
                                        <p:tgtEl>
                                          <p:spTgt spid="438335">
                                            <p:txEl>
                                              <p:pRg st="0" end="0"/>
                                            </p:txEl>
                                          </p:spTgt>
                                        </p:tgtEl>
                                        <p:attrNameLst>
                                          <p:attrName>fill.type</p:attrName>
                                        </p:attrNameLst>
                                      </p:cBhvr>
                                      <p:to>
                                        <p:strVal val="solid"/>
                                      </p:to>
                                    </p:set>
                                  </p:childTnLst>
                                </p:cTn>
                              </p:par>
                            </p:childTnLst>
                          </p:cTn>
                        </p:par>
                      </p:childTnLst>
                    </p:cTn>
                  </p:par>
                </p:childTnLst>
              </p:cTn>
              <p:nextCondLst>
                <p:cond evt="onClick" delay="0">
                  <p:tgtEl>
                    <p:spTgt spid="438331"/>
                  </p:tgtEl>
                </p:cond>
              </p:nextCondLst>
            </p:seq>
            <p:seq concurrent="1" nextAc="seek">
              <p:cTn id="166" restart="whenNotActive" fill="hold" evtFilter="cancelBubble" nodeType="interactiveSeq">
                <p:stCondLst>
                  <p:cond evt="onClick" delay="0">
                    <p:tgtEl>
                      <p:spTgt spid="438336"/>
                    </p:tgtEl>
                  </p:cond>
                </p:stCondLst>
                <p:endSync evt="end" delay="0">
                  <p:rtn val="all"/>
                </p:endSync>
                <p:childTnLst>
                  <p:par>
                    <p:cTn id="167" fill="hold" nodeType="clickPar">
                      <p:stCondLst>
                        <p:cond delay="0"/>
                      </p:stCondLst>
                      <p:childTnLst>
                        <p:par>
                          <p:cTn id="168" fill="hold" nodeType="withGroup">
                            <p:stCondLst>
                              <p:cond delay="0"/>
                            </p:stCondLst>
                            <p:childTnLst>
                              <p:par>
                                <p:cTn id="169" presetID="3" presetClass="entr" presetSubtype="0" fill="hold" grpId="1" nodeType="clickEffect">
                                  <p:stCondLst>
                                    <p:cond delay="0"/>
                                  </p:stCondLst>
                                  <p:childTnLst>
                                    <p:set>
                                      <p:cBhvr>
                                        <p:cTn id="170" dur="1" fill="hold">
                                          <p:stCondLst>
                                            <p:cond delay="0"/>
                                          </p:stCondLst>
                                        </p:cTn>
                                        <p:tgtEl>
                                          <p:spTgt spid="438286"/>
                                        </p:tgtEl>
                                        <p:attrNameLst>
                                          <p:attrName>style.visibility</p:attrName>
                                        </p:attrNameLst>
                                      </p:cBhvr>
                                      <p:to>
                                        <p:strVal val="visible"/>
                                      </p:to>
                                    </p:set>
                                  </p:childTnLst>
                                </p:cTn>
                              </p:par>
                              <p:par>
                                <p:cTn id="171" presetID="3" presetClass="exit" presetSubtype="0" fill="hold" grpId="2" nodeType="withEffect">
                                  <p:stCondLst>
                                    <p:cond delay="0"/>
                                  </p:stCondLst>
                                  <p:childTnLst>
                                    <p:set>
                                      <p:cBhvr>
                                        <p:cTn id="172" dur="1" fill="hold">
                                          <p:stCondLst>
                                            <p:cond delay="0"/>
                                          </p:stCondLst>
                                        </p:cTn>
                                        <p:tgtEl>
                                          <p:spTgt spid="438287"/>
                                        </p:tgtEl>
                                        <p:attrNameLst>
                                          <p:attrName>style.visibility</p:attrName>
                                        </p:attrNameLst>
                                      </p:cBhvr>
                                      <p:to>
                                        <p:strVal val="hidden"/>
                                      </p:to>
                                    </p:set>
                                  </p:childTnLst>
                                </p:cTn>
                              </p:par>
                              <p:par>
                                <p:cTn id="173" presetID="3" presetClass="exit" presetSubtype="0" fill="hold" grpId="1" nodeType="withEffect">
                                  <p:stCondLst>
                                    <p:cond delay="0"/>
                                  </p:stCondLst>
                                  <p:childTnLst>
                                    <p:set>
                                      <p:cBhvr>
                                        <p:cTn id="174" dur="1" fill="hold">
                                          <p:stCondLst>
                                            <p:cond delay="0"/>
                                          </p:stCondLst>
                                        </p:cTn>
                                        <p:tgtEl>
                                          <p:spTgt spid="438288"/>
                                        </p:tgtEl>
                                        <p:attrNameLst>
                                          <p:attrName>style.visibility</p:attrName>
                                        </p:attrNameLst>
                                      </p:cBhvr>
                                      <p:to>
                                        <p:strVal val="hidden"/>
                                      </p:to>
                                    </p:set>
                                  </p:childTnLst>
                                </p:cTn>
                              </p:par>
                              <p:par>
                                <p:cTn id="175" presetID="3" presetClass="exit" presetSubtype="0" fill="hold" grpId="1" nodeType="withEffect">
                                  <p:stCondLst>
                                    <p:cond delay="0"/>
                                  </p:stCondLst>
                                  <p:childTnLst>
                                    <p:set>
                                      <p:cBhvr>
                                        <p:cTn id="176" dur="1" fill="hold">
                                          <p:stCondLst>
                                            <p:cond delay="0"/>
                                          </p:stCondLst>
                                        </p:cTn>
                                        <p:tgtEl>
                                          <p:spTgt spid="438283"/>
                                        </p:tgtEl>
                                        <p:attrNameLst>
                                          <p:attrName>style.visibility</p:attrName>
                                        </p:attrNameLst>
                                      </p:cBhvr>
                                      <p:to>
                                        <p:strVal val="hidden"/>
                                      </p:to>
                                    </p:set>
                                  </p:childTnLst>
                                </p:cTn>
                              </p:par>
                              <p:par>
                                <p:cTn id="177" presetID="3" presetClass="exit" presetSubtype="0" fill="hold" grpId="1" nodeType="withEffect">
                                  <p:stCondLst>
                                    <p:cond delay="0"/>
                                  </p:stCondLst>
                                  <p:childTnLst>
                                    <p:set>
                                      <p:cBhvr>
                                        <p:cTn id="178" dur="1" fill="hold">
                                          <p:stCondLst>
                                            <p:cond delay="0"/>
                                          </p:stCondLst>
                                        </p:cTn>
                                        <p:tgtEl>
                                          <p:spTgt spid="438284"/>
                                        </p:tgtEl>
                                        <p:attrNameLst>
                                          <p:attrName>style.visibility</p:attrName>
                                        </p:attrNameLst>
                                      </p:cBhvr>
                                      <p:to>
                                        <p:strVal val="hidden"/>
                                      </p:to>
                                    </p:set>
                                  </p:childTnLst>
                                </p:cTn>
                              </p:par>
                              <p:par>
                                <p:cTn id="179" presetID="3" presetClass="exit" presetSubtype="0" fill="hold" grpId="1" nodeType="withEffect">
                                  <p:stCondLst>
                                    <p:cond delay="0"/>
                                  </p:stCondLst>
                                  <p:childTnLst>
                                    <p:set>
                                      <p:cBhvr>
                                        <p:cTn id="180" dur="1" fill="hold">
                                          <p:stCondLst>
                                            <p:cond delay="0"/>
                                          </p:stCondLst>
                                        </p:cTn>
                                        <p:tgtEl>
                                          <p:spTgt spid="438285"/>
                                        </p:tgtEl>
                                        <p:attrNameLst>
                                          <p:attrName>style.visibility</p:attrName>
                                        </p:attrNameLst>
                                      </p:cBhvr>
                                      <p:to>
                                        <p:strVal val="hidden"/>
                                      </p:to>
                                    </p:set>
                                  </p:childTnLst>
                                </p:cTn>
                              </p:par>
                            </p:childTnLst>
                          </p:cTn>
                        </p:par>
                      </p:childTnLst>
                    </p:cTn>
                  </p:par>
                </p:childTnLst>
              </p:cTn>
              <p:nextCondLst>
                <p:cond evt="onClick" delay="0">
                  <p:tgtEl>
                    <p:spTgt spid="438336"/>
                  </p:tgtEl>
                </p:cond>
              </p:nextCondLst>
            </p:seq>
            <p:seq concurrent="1" nextAc="seek">
              <p:cTn id="181" restart="whenNotActive" fill="hold" evtFilter="cancelBubble" nodeType="interactiveSeq">
                <p:stCondLst>
                  <p:cond evt="onClick" delay="0">
                    <p:tgtEl>
                      <p:spTgt spid="78"/>
                    </p:tgtEl>
                  </p:cond>
                </p:stCondLst>
                <p:endSync evt="end" delay="0">
                  <p:rtn val="all"/>
                </p:endSync>
                <p:childTnLst>
                  <p:par>
                    <p:cTn id="182" fill="hold">
                      <p:stCondLst>
                        <p:cond delay="0"/>
                      </p:stCondLst>
                      <p:childTnLst>
                        <p:par>
                          <p:cTn id="183" fill="hold">
                            <p:stCondLst>
                              <p:cond delay="0"/>
                            </p:stCondLst>
                            <p:childTnLst>
                              <p:par>
                                <p:cTn id="184" presetID="10" presetClass="exit" presetSubtype="0" fill="hold" grpId="0" nodeType="afterEffect">
                                  <p:stCondLst>
                                    <p:cond delay="0"/>
                                  </p:stCondLst>
                                  <p:iterate type="lt">
                                    <p:tmPct val="0"/>
                                  </p:iterate>
                                  <p:childTnLst>
                                    <p:animEffect transition="out" filter="fade">
                                      <p:cBhvr>
                                        <p:cTn id="185" dur="500"/>
                                        <p:tgtEl>
                                          <p:spTgt spid="438335">
                                            <p:txEl>
                                              <p:pRg st="0" end="0"/>
                                            </p:txEl>
                                          </p:spTgt>
                                        </p:tgtEl>
                                      </p:cBhvr>
                                    </p:animEffect>
                                    <p:set>
                                      <p:cBhvr>
                                        <p:cTn id="186" dur="1" fill="hold">
                                          <p:stCondLst>
                                            <p:cond delay="499"/>
                                          </p:stCondLst>
                                        </p:cTn>
                                        <p:tgtEl>
                                          <p:spTgt spid="438335">
                                            <p:txEl>
                                              <p:pRg st="0" end="0"/>
                                            </p:txEl>
                                          </p:spTgt>
                                        </p:tgtEl>
                                        <p:attrNameLst>
                                          <p:attrName>style.visibility</p:attrName>
                                        </p:attrNameLst>
                                      </p:cBhvr>
                                      <p:to>
                                        <p:strVal val="hidden"/>
                                      </p:to>
                                    </p:set>
                                  </p:childTnLst>
                                </p:cTn>
                              </p:par>
                            </p:childTnLst>
                          </p:cTn>
                        </p:par>
                        <p:par>
                          <p:cTn id="187" fill="hold">
                            <p:stCondLst>
                              <p:cond delay="500"/>
                            </p:stCondLst>
                            <p:childTnLst>
                              <p:par>
                                <p:cTn id="188" presetID="10" presetClass="exit" presetSubtype="0" fill="hold" grpId="0" nodeType="afterEffect">
                                  <p:stCondLst>
                                    <p:cond delay="0"/>
                                  </p:stCondLst>
                                  <p:iterate type="lt">
                                    <p:tmPct val="0"/>
                                  </p:iterate>
                                  <p:childTnLst>
                                    <p:animEffect transition="out" filter="fade">
                                      <p:cBhvr>
                                        <p:cTn id="189" dur="500"/>
                                        <p:tgtEl>
                                          <p:spTgt spid="438335">
                                            <p:bg/>
                                          </p:spTgt>
                                        </p:tgtEl>
                                      </p:cBhvr>
                                    </p:animEffect>
                                    <p:set>
                                      <p:cBhvr>
                                        <p:cTn id="190" dur="1" fill="hold">
                                          <p:stCondLst>
                                            <p:cond delay="499"/>
                                          </p:stCondLst>
                                        </p:cTn>
                                        <p:tgtEl>
                                          <p:spTgt spid="438335">
                                            <p:bg/>
                                          </p:spTgt>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438275" grpId="0" animBg="1"/>
      <p:bldP spid="438276" grpId="0" animBg="1"/>
      <p:bldP spid="438277" grpId="0" animBg="1"/>
      <p:bldP spid="438278" grpId="0" animBg="1"/>
      <p:bldP spid="438279" grpId="0" animBg="1"/>
      <p:bldP spid="438280" grpId="0" animBg="1"/>
      <p:bldP spid="438283" grpId="0" animBg="1"/>
      <p:bldP spid="438283" grpId="1" animBg="1"/>
      <p:bldP spid="438284" grpId="0" animBg="1"/>
      <p:bldP spid="438284" grpId="1" animBg="1"/>
      <p:bldP spid="438285" grpId="0" animBg="1"/>
      <p:bldP spid="438285" grpId="1" animBg="1"/>
      <p:bldP spid="438286" grpId="0" animBg="1"/>
      <p:bldP spid="438286" grpId="1" animBg="1"/>
      <p:bldP spid="438287" grpId="0" animBg="1"/>
      <p:bldP spid="438287" grpId="1" animBg="1"/>
      <p:bldP spid="438287" grpId="2" animBg="1"/>
      <p:bldP spid="438288" grpId="0" animBg="1"/>
      <p:bldP spid="438288" grpId="1" animBg="1"/>
      <p:bldP spid="438289" grpId="0" animBg="1"/>
      <p:bldP spid="438290" grpId="0" animBg="1"/>
      <p:bldP spid="438291" grpId="0" animBg="1"/>
      <p:bldP spid="438292" grpId="0" animBg="1"/>
      <p:bldP spid="438293" grpId="0" animBg="1"/>
      <p:bldP spid="438294" grpId="0" animBg="1"/>
      <p:bldP spid="438335" grpId="0" build="allAtOnce" animBg="1" autoUpdateAnimBg="0"/>
      <p:bldP spid="438335" grpId="1" build="allAtOnce" animBg="1" autoUpdateAnimBg="0"/>
      <p:bldP spid="438335" grpId="2" build="allAtOnce" animBg="1" autoUpdateAnimBg="0"/>
      <p:bldP spid="438335" grpId="3" build="allAtOnce" autoUpdateAnimBg="0"/>
      <p:bldP spid="438335" grpId="4" build="allAtOnce" autoUpdateAnimBg="0"/>
      <p:bldP spid="438335" grpId="5" build="allAtOnce"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icture 110"/>
          <p:cNvPicPr>
            <a:picLocks/>
          </p:cNvPicPr>
          <p:nvPr/>
        </p:nvPicPr>
        <p:blipFill>
          <a:blip r:embed="rId6">
            <a:extLst>
              <a:ext uri="{28A0092B-C50C-407E-A947-70E740481C1C}">
                <a14:useLocalDpi xmlns:a14="http://schemas.microsoft.com/office/drawing/2010/main" val="0"/>
              </a:ext>
            </a:extLst>
          </a:blip>
          <a:stretch>
            <a:fillRect/>
          </a:stretch>
        </p:blipFill>
        <p:spPr>
          <a:xfrm>
            <a:off x="970534" y="1395746"/>
            <a:ext cx="7598664" cy="4187952"/>
          </a:xfrm>
          <a:prstGeom prst="rect">
            <a:avLst/>
          </a:prstGeom>
        </p:spPr>
      </p:pic>
      <p:sp>
        <p:nvSpPr>
          <p:cNvPr id="438274" name="Oval 2"/>
          <p:cNvSpPr>
            <a:spLocks noChangeArrowheads="1"/>
          </p:cNvSpPr>
          <p:nvPr/>
        </p:nvSpPr>
        <p:spPr bwMode="auto">
          <a:xfrm>
            <a:off x="10061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275" name="Rectangle 3" descr="Small grid">
            <a:hlinkClick r:id="" action="ppaction://macro?name=Score_1"/>
          </p:cNvPr>
          <p:cNvSpPr>
            <a:spLocks noChangeAspect="1" noChangeArrowheads="1"/>
          </p:cNvSpPr>
          <p:nvPr/>
        </p:nvSpPr>
        <p:spPr bwMode="auto">
          <a:xfrm>
            <a:off x="3838576" y="1507189"/>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6" name="Rectangle 4" descr="Small grid">
            <a:hlinkClick r:id="" action="ppaction://macro?name=Score_2"/>
          </p:cNvPr>
          <p:cNvSpPr>
            <a:spLocks noChangeAspect="1" noChangeArrowheads="1"/>
          </p:cNvSpPr>
          <p:nvPr/>
        </p:nvSpPr>
        <p:spPr bwMode="auto">
          <a:xfrm>
            <a:off x="3838576" y="2542239"/>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7" name="Rectangle 5" descr="Small grid">
            <a:hlinkClick r:id="" action="ppaction://macro?name=Score_3"/>
          </p:cNvPr>
          <p:cNvSpPr>
            <a:spLocks noChangeAspect="1" noChangeArrowheads="1"/>
          </p:cNvSpPr>
          <p:nvPr/>
        </p:nvSpPr>
        <p:spPr bwMode="auto">
          <a:xfrm>
            <a:off x="3838576" y="3570939"/>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8" name="Rectangle 6" descr="Small grid">
            <a:hlinkClick r:id="" action="ppaction://macro?name=Score_4"/>
          </p:cNvPr>
          <p:cNvSpPr>
            <a:spLocks noChangeAspect="1" noChangeArrowheads="1"/>
          </p:cNvSpPr>
          <p:nvPr/>
        </p:nvSpPr>
        <p:spPr bwMode="auto">
          <a:xfrm>
            <a:off x="3838576" y="4609164"/>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9" name="Rectangle 7" descr="Small grid">
            <a:hlinkClick r:id="" action="ppaction://macro?name=Score_5"/>
          </p:cNvPr>
          <p:cNvSpPr>
            <a:spLocks noChangeArrowheads="1"/>
          </p:cNvSpPr>
          <p:nvPr/>
        </p:nvSpPr>
        <p:spPr bwMode="auto">
          <a:xfrm>
            <a:off x="7610476" y="1507189"/>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0" name="Rectangle 8" descr="Small grid">
            <a:hlinkClick r:id="" action="ppaction://macro?name=Score_6"/>
          </p:cNvPr>
          <p:cNvSpPr>
            <a:spLocks noChangeAspect="1" noChangeArrowheads="1"/>
          </p:cNvSpPr>
          <p:nvPr/>
        </p:nvSpPr>
        <p:spPr bwMode="auto">
          <a:xfrm>
            <a:off x="7610476" y="2542239"/>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3" name="WordArt 11"/>
          <p:cNvSpPr>
            <a:spLocks noChangeArrowheads="1" noChangeShapeType="1" noTextEdit="1"/>
          </p:cNvSpPr>
          <p:nvPr/>
        </p:nvSpPr>
        <p:spPr bwMode="auto">
          <a:xfrm>
            <a:off x="9137651"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4" name="WordArt 12"/>
          <p:cNvSpPr>
            <a:spLocks noChangeArrowheads="1" noChangeShapeType="1" noTextEdit="1"/>
          </p:cNvSpPr>
          <p:nvPr/>
        </p:nvSpPr>
        <p:spPr bwMode="auto">
          <a:xfrm>
            <a:off x="9610726"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5" name="WordArt 13"/>
          <p:cNvSpPr>
            <a:spLocks noChangeArrowheads="1" noChangeShapeType="1" noTextEdit="1"/>
          </p:cNvSpPr>
          <p:nvPr/>
        </p:nvSpPr>
        <p:spPr bwMode="auto">
          <a:xfrm>
            <a:off x="10085388" y="171451"/>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6" name="WordArt 14"/>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7" name="WordArt 15"/>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8" name="WordArt 16"/>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a:ln w="25400">
                  <a:solidFill>
                    <a:srgbClr val="000000"/>
                  </a:solidFill>
                  <a:miter lim="800000"/>
                  <a:headEnd/>
                  <a:tailEnd/>
                </a:ln>
                <a:solidFill>
                  <a:srgbClr val="FF0000">
                    <a:alpha val="34000"/>
                  </a:srgbClr>
                </a:solidFill>
                <a:latin typeface="Arial Black"/>
              </a:rPr>
              <a:t>X</a:t>
            </a:r>
          </a:p>
        </p:txBody>
      </p:sp>
      <p:sp>
        <p:nvSpPr>
          <p:cNvPr id="438289" name="Rectangle 17" descr="Small grid"/>
          <p:cNvSpPr>
            <a:spLocks noChangeArrowheads="1"/>
          </p:cNvSpPr>
          <p:nvPr/>
        </p:nvSpPr>
        <p:spPr bwMode="auto">
          <a:xfrm>
            <a:off x="1082675" y="1507189"/>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Ordinary Time</a:t>
            </a:r>
          </a:p>
        </p:txBody>
      </p:sp>
      <p:sp>
        <p:nvSpPr>
          <p:cNvPr id="438290" name="Rectangle 18" descr="Small grid"/>
          <p:cNvSpPr>
            <a:spLocks noChangeAspect="1" noChangeArrowheads="1"/>
          </p:cNvSpPr>
          <p:nvPr/>
        </p:nvSpPr>
        <p:spPr bwMode="auto">
          <a:xfrm>
            <a:off x="1082675" y="2542239"/>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Advent</a:t>
            </a:r>
          </a:p>
        </p:txBody>
      </p:sp>
      <p:sp>
        <p:nvSpPr>
          <p:cNvPr id="438291" name="Rectangle 19" descr="Small grid"/>
          <p:cNvSpPr>
            <a:spLocks noChangeAspect="1" noChangeArrowheads="1"/>
          </p:cNvSpPr>
          <p:nvPr/>
        </p:nvSpPr>
        <p:spPr bwMode="auto">
          <a:xfrm>
            <a:off x="1082675" y="3570939"/>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Lent</a:t>
            </a:r>
          </a:p>
        </p:txBody>
      </p:sp>
      <p:sp>
        <p:nvSpPr>
          <p:cNvPr id="438292" name="Rectangle 20" descr="Small grid"/>
          <p:cNvSpPr>
            <a:spLocks noChangeAspect="1" noChangeArrowheads="1"/>
          </p:cNvSpPr>
          <p:nvPr/>
        </p:nvSpPr>
        <p:spPr bwMode="auto">
          <a:xfrm>
            <a:off x="1082675" y="4609164"/>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Christmas</a:t>
            </a:r>
          </a:p>
        </p:txBody>
      </p:sp>
      <p:sp>
        <p:nvSpPr>
          <p:cNvPr id="438293" name="Rectangle 21" descr="Small grid"/>
          <p:cNvSpPr>
            <a:spLocks noChangeAspect="1" noChangeArrowheads="1"/>
          </p:cNvSpPr>
          <p:nvPr/>
        </p:nvSpPr>
        <p:spPr bwMode="auto">
          <a:xfrm>
            <a:off x="4854575" y="1507189"/>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Easter</a:t>
            </a:r>
          </a:p>
        </p:txBody>
      </p:sp>
      <p:sp>
        <p:nvSpPr>
          <p:cNvPr id="438294" name="Rectangle 22" descr="Small grid"/>
          <p:cNvSpPr>
            <a:spLocks noChangeAspect="1" noChangeArrowheads="1"/>
          </p:cNvSpPr>
          <p:nvPr/>
        </p:nvSpPr>
        <p:spPr bwMode="auto">
          <a:xfrm>
            <a:off x="4854575" y="2542239"/>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err="1">
                <a:solidFill>
                  <a:srgbClr val="FFFFFF"/>
                </a:solidFill>
                <a:latin typeface="Impact" pitchFamily="34" charset="0"/>
              </a:rPr>
              <a:t>Tridiuum</a:t>
            </a:r>
            <a:endParaRPr lang="en-US" altLang="en-US" sz="3300" dirty="0">
              <a:solidFill>
                <a:srgbClr val="FFFFFF"/>
              </a:solidFill>
              <a:latin typeface="Impact" pitchFamily="34" charset="0"/>
            </a:endParaRPr>
          </a:p>
        </p:txBody>
      </p:sp>
      <p:pic>
        <p:nvPicPr>
          <p:cNvPr id="438297" name="Picture 25"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10160" y="2814653"/>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299" name="Picture 27" descr="6">
            <a:hlinkClick r:id="" action="ppaction://macro?name=Score_6"/>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517938"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0" name="Picture 28" descr="5">
            <a:hlinkClick r:id="" action="ppaction://macro?name=Score_5"/>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517938"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1" name="Picture 29" descr="4">
            <a:hlinkClick r:id="" action="ppaction://macro?name=Score_4"/>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750800" y="5895976"/>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2" name="Picture 30" descr="3">
            <a:hlinkClick r:id="" action="ppaction://macro?name=Score_3"/>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750800"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3" name="Picture 31" descr="2">
            <a:hlinkClick r:id="" action="ppaction://macro?name=Score_2"/>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50800"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8305" name="Group 33"/>
          <p:cNvGrpSpPr>
            <a:grpSpLocks/>
          </p:cNvGrpSpPr>
          <p:nvPr/>
        </p:nvGrpSpPr>
        <p:grpSpPr bwMode="auto">
          <a:xfrm>
            <a:off x="12884150" y="-57150"/>
            <a:ext cx="7715250" cy="2333625"/>
            <a:chOff x="6192" y="-276"/>
            <a:chExt cx="4860" cy="1470"/>
          </a:xfrm>
        </p:grpSpPr>
        <p:grpSp>
          <p:nvGrpSpPr>
            <p:cNvPr id="438306" name="Group 34"/>
            <p:cNvGrpSpPr>
              <a:grpSpLocks/>
            </p:cNvGrpSpPr>
            <p:nvPr/>
          </p:nvGrpSpPr>
          <p:grpSpPr bwMode="auto">
            <a:xfrm>
              <a:off x="6192" y="-276"/>
              <a:ext cx="1404" cy="1470"/>
              <a:chOff x="6192" y="-276"/>
              <a:chExt cx="1404" cy="1470"/>
            </a:xfrm>
          </p:grpSpPr>
          <p:sp>
            <p:nvSpPr>
              <p:cNvPr id="438307"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08"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09"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0" name="Group 38"/>
            <p:cNvGrpSpPr>
              <a:grpSpLocks/>
            </p:cNvGrpSpPr>
            <p:nvPr/>
          </p:nvGrpSpPr>
          <p:grpSpPr bwMode="auto">
            <a:xfrm>
              <a:off x="7920" y="-276"/>
              <a:ext cx="1404" cy="1470"/>
              <a:chOff x="6192" y="-276"/>
              <a:chExt cx="1404" cy="1470"/>
            </a:xfrm>
          </p:grpSpPr>
          <p:sp>
            <p:nvSpPr>
              <p:cNvPr id="438311"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2"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3"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4" name="Group 42"/>
            <p:cNvGrpSpPr>
              <a:grpSpLocks/>
            </p:cNvGrpSpPr>
            <p:nvPr/>
          </p:nvGrpSpPr>
          <p:grpSpPr bwMode="auto">
            <a:xfrm>
              <a:off x="9648" y="-276"/>
              <a:ext cx="1404" cy="1470"/>
              <a:chOff x="6192" y="-276"/>
              <a:chExt cx="1404" cy="1470"/>
            </a:xfrm>
          </p:grpSpPr>
          <p:sp>
            <p:nvSpPr>
              <p:cNvPr id="438315" name="WordArt 4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6" name="AutoShape 4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7" name="AutoShape 4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18" name="Group 46"/>
          <p:cNvGrpSpPr>
            <a:grpSpLocks/>
          </p:cNvGrpSpPr>
          <p:nvPr/>
        </p:nvGrpSpPr>
        <p:grpSpPr bwMode="auto">
          <a:xfrm>
            <a:off x="12887325" y="-57150"/>
            <a:ext cx="4972050" cy="2333625"/>
            <a:chOff x="6146" y="-2208"/>
            <a:chExt cx="3132" cy="1470"/>
          </a:xfrm>
        </p:grpSpPr>
        <p:grpSp>
          <p:nvGrpSpPr>
            <p:cNvPr id="438319" name="Group 47"/>
            <p:cNvGrpSpPr>
              <a:grpSpLocks/>
            </p:cNvGrpSpPr>
            <p:nvPr/>
          </p:nvGrpSpPr>
          <p:grpSpPr bwMode="auto">
            <a:xfrm>
              <a:off x="6146" y="-2208"/>
              <a:ext cx="1404" cy="1470"/>
              <a:chOff x="6192" y="-276"/>
              <a:chExt cx="1404" cy="1470"/>
            </a:xfrm>
          </p:grpSpPr>
          <p:sp>
            <p:nvSpPr>
              <p:cNvPr id="438320"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1"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2"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23" name="Group 51"/>
            <p:cNvGrpSpPr>
              <a:grpSpLocks/>
            </p:cNvGrpSpPr>
            <p:nvPr/>
          </p:nvGrpSpPr>
          <p:grpSpPr bwMode="auto">
            <a:xfrm>
              <a:off x="7874" y="-2208"/>
              <a:ext cx="1404" cy="1470"/>
              <a:chOff x="6192" y="-276"/>
              <a:chExt cx="1404" cy="1470"/>
            </a:xfrm>
          </p:grpSpPr>
          <p:sp>
            <p:nvSpPr>
              <p:cNvPr id="438324"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5"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6"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27" name="Group 55"/>
          <p:cNvGrpSpPr>
            <a:grpSpLocks/>
          </p:cNvGrpSpPr>
          <p:nvPr/>
        </p:nvGrpSpPr>
        <p:grpSpPr bwMode="auto">
          <a:xfrm>
            <a:off x="12884150" y="-57150"/>
            <a:ext cx="2228850" cy="2333625"/>
            <a:chOff x="6192" y="-276"/>
            <a:chExt cx="1404" cy="1470"/>
          </a:xfrm>
        </p:grpSpPr>
        <p:sp>
          <p:nvSpPr>
            <p:cNvPr id="438328" name="WordArt 5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9" name="AutoShape 5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0" name="AutoShape 5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pic>
        <p:nvPicPr>
          <p:cNvPr id="438331" name="Picture 59">
            <a:hlinkClick r:id="" action="ppaction://macro?name=Begin_Round"/>
          </p:cNvPr>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2886075" y="6355557"/>
            <a:ext cx="952500" cy="357187"/>
          </a:xfrm>
          <a:prstGeom prst="rect">
            <a:avLst/>
          </a:prstGeom>
          <a:noFill/>
          <a:extLst>
            <a:ext uri="{909E8E84-426E-40DD-AFC4-6F175D3DCCD1}">
              <a14:hiddenFill xmlns:a14="http://schemas.microsoft.com/office/drawing/2010/main">
                <a:solidFill>
                  <a:srgbClr val="FFFFFF"/>
                </a:solidFill>
              </a14:hiddenFill>
            </a:ext>
          </a:extLst>
        </p:spPr>
      </p:pic>
      <p:sp>
        <p:nvSpPr>
          <p:cNvPr id="438336" name="Rectangle 64"/>
          <p:cNvSpPr>
            <a:spLocks noChangeArrowheads="1"/>
          </p:cNvSpPr>
          <p:nvPr/>
        </p:nvSpPr>
        <p:spPr bwMode="auto">
          <a:xfrm>
            <a:off x="8977314"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nvGrpSpPr>
          <p:cNvPr id="438337" name="Group 65"/>
          <p:cNvGrpSpPr>
            <a:grpSpLocks/>
          </p:cNvGrpSpPr>
          <p:nvPr/>
        </p:nvGrpSpPr>
        <p:grpSpPr bwMode="auto">
          <a:xfrm>
            <a:off x="7918450" y="6324600"/>
            <a:ext cx="2139950" cy="533400"/>
            <a:chOff x="4028" y="3984"/>
            <a:chExt cx="1348" cy="336"/>
          </a:xfrm>
        </p:grpSpPr>
        <p:sp>
          <p:nvSpPr>
            <p:cNvPr id="438338" name="AutoShape 66">
              <a:hlinkClick r:id="" action="ppaction://noaction" highlightClick="1">
                <a:snd r:embed="rId14"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9" name="AutoShape 67">
              <a:hlinkClick r:id="" action="ppaction://noaction" highlightClick="1">
                <a:snd r:embed="rId15"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0" name="AutoShape 68">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1" name="Text Box 69"/>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Cheer</a:t>
              </a:r>
            </a:p>
          </p:txBody>
        </p:sp>
        <p:sp>
          <p:nvSpPr>
            <p:cNvPr id="438342" name="Text Box 70"/>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Silence</a:t>
              </a:r>
            </a:p>
          </p:txBody>
        </p:sp>
        <p:sp>
          <p:nvSpPr>
            <p:cNvPr id="438343" name="Text Box 71"/>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Lose</a:t>
              </a:r>
            </a:p>
          </p:txBody>
        </p:sp>
        <p:sp>
          <p:nvSpPr>
            <p:cNvPr id="438344" name="AutoShape 72">
              <a:hlinkClick r:id="" action="ppaction://noaction" highlightClick="1">
                <a:snd r:embed="rId16"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5" name="Text Box 73"/>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Win</a:t>
              </a:r>
            </a:p>
          </p:txBody>
        </p:sp>
        <p:sp>
          <p:nvSpPr>
            <p:cNvPr id="438346" name="AutoShape 74">
              <a:hlinkClick r:id="" action="ppaction://noaction" highlightClick="1">
                <a:snd r:embed="rId17"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7" name="Text Box 75"/>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Boo</a:t>
              </a:r>
            </a:p>
          </p:txBody>
        </p:sp>
      </p:grpSp>
      <p:sp>
        <p:nvSpPr>
          <p:cNvPr id="438348" name="Text Box 76"/>
          <p:cNvSpPr txBox="1">
            <a:spLocks noChangeArrowheads="1"/>
          </p:cNvSpPr>
          <p:nvPr/>
        </p:nvSpPr>
        <p:spPr bwMode="auto">
          <a:xfrm>
            <a:off x="1676401" y="106364"/>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3200" dirty="0">
                <a:solidFill>
                  <a:srgbClr val="FFFFFF"/>
                </a:solidFill>
                <a:effectLst>
                  <a:outerShdw blurRad="38100" dist="38100" dir="2700000" algn="tl">
                    <a:srgbClr val="000000"/>
                  </a:outerShdw>
                </a:effectLst>
                <a:latin typeface="Swis721 Hv BT" pitchFamily="34" charset="0"/>
              </a:rPr>
              <a:t>Round 6</a:t>
            </a:r>
          </a:p>
        </p:txBody>
      </p:sp>
      <p:sp>
        <p:nvSpPr>
          <p:cNvPr id="438335" name="Rectangle 63"/>
          <p:cNvSpPr>
            <a:spLocks noChangeArrowheads="1"/>
          </p:cNvSpPr>
          <p:nvPr/>
        </p:nvSpPr>
        <p:spPr bwMode="auto">
          <a:xfrm>
            <a:off x="12736513" y="-1447800"/>
            <a:ext cx="7472362" cy="4191016"/>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a:bodyPr>
          <a:lstStyle/>
          <a:p>
            <a:pPr algn="ctr" fontAlgn="base">
              <a:spcBef>
                <a:spcPct val="0"/>
              </a:spcBef>
              <a:spcAft>
                <a:spcPct val="0"/>
              </a:spcAft>
            </a:pPr>
            <a:r>
              <a:rPr lang="en-US" altLang="en-US" sz="4400" b="1" dirty="0">
                <a:solidFill>
                  <a:srgbClr val="000000"/>
                </a:solidFill>
                <a:effectLst>
                  <a:outerShdw blurRad="38100" dist="38100" dir="2700000" algn="tl">
                    <a:srgbClr val="C0C0C0"/>
                  </a:outerShdw>
                </a:effectLst>
                <a:latin typeface="Tahoma" pitchFamily="34" charset="0"/>
              </a:rPr>
              <a:t>What are all the Liturgical Seasons in the Church year?</a:t>
            </a:r>
          </a:p>
        </p:txBody>
      </p:sp>
      <p:pic>
        <p:nvPicPr>
          <p:cNvPr id="78" name="Picture 100">
            <a:hlinkClick r:id="" action="ppaction://macro?name=Begin_Round"/>
          </p:cNvPr>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4076700" y="6355557"/>
            <a:ext cx="952500" cy="357187"/>
          </a:xfrm>
          <a:prstGeom prst="rect">
            <a:avLst/>
          </a:prstGeom>
          <a:noFill/>
          <a:extLst>
            <a:ext uri="{909E8E84-426E-40DD-AFC4-6F175D3DCCD1}">
              <a14:hiddenFill xmlns:a14="http://schemas.microsoft.com/office/drawing/2010/main">
                <a:solidFill>
                  <a:srgbClr val="FFFFFF"/>
                </a:solidFill>
              </a14:hiddenFill>
            </a:ext>
          </a:extLst>
        </p:spPr>
      </p:pic>
      <p:grpSp>
        <p:nvGrpSpPr>
          <p:cNvPr id="438332" name="Group 60"/>
          <p:cNvGrpSpPr>
            <a:grpSpLocks/>
          </p:cNvGrpSpPr>
          <p:nvPr/>
        </p:nvGrpSpPr>
        <p:grpSpPr bwMode="auto">
          <a:xfrm>
            <a:off x="12746696" y="2814653"/>
            <a:ext cx="7472362" cy="4113198"/>
            <a:chOff x="-4707" y="1776"/>
            <a:chExt cx="4707" cy="2567"/>
          </a:xfrm>
        </p:grpSpPr>
        <p:sp>
          <p:nvSpPr>
            <p:cNvPr id="438333" name="Rectangle 61"/>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a:solidFill>
                  <a:srgbClr val="000000"/>
                </a:solidFill>
                <a:effectLst>
                  <a:outerShdw blurRad="38100" dist="38100" dir="2700000" algn="tl">
                    <a:srgbClr val="C0C0C0"/>
                  </a:outerShdw>
                </a:effectLst>
                <a:latin typeface="Tahoma" pitchFamily="34" charset="0"/>
              </a:endParaRPr>
            </a:p>
          </p:txBody>
        </p:sp>
        <p:pic>
          <p:nvPicPr>
            <p:cNvPr id="438334" name="Picture 62"/>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4032" y="1935"/>
              <a:ext cx="3363" cy="22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30341119"/>
      </p:ext>
    </p:extLst>
  </p:cSld>
  <p:clrMapOvr>
    <a:masterClrMapping/>
  </p:clrMapOvr>
  <p:transition advClick="0">
    <p:push/>
    <p:sndAc>
      <p:stSnd>
        <p:snd r:embed="rId3"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814 -0.20139 L -0.96814 -0.20139 " pathEditMode="fixed" rAng="0" ptsTypes="AA">
                                      <p:cBhvr>
                                        <p:cTn id="6" dur="10" fill="hold"/>
                                        <p:tgtEl>
                                          <p:spTgt spid="438332"/>
                                        </p:tgtEl>
                                        <p:attrNameLst>
                                          <p:attrName>ppt_x</p:attrName>
                                          <p:attrName>ppt_y</p:attrName>
                                        </p:attrNameLst>
                                      </p:cBhvr>
                                      <p:rCtr x="0" y="0"/>
                                    </p:animMotion>
                                  </p:childTnLst>
                                </p:cTn>
                              </p:par>
                            </p:childTnLst>
                          </p:cTn>
                        </p:par>
                        <p:par>
                          <p:cTn id="7" fill="hold">
                            <p:stCondLst>
                              <p:cond delay="10"/>
                            </p:stCondLst>
                            <p:childTnLst>
                              <p:par>
                                <p:cTn id="8" presetID="1" presetClass="entr" presetSubtype="0" fill="hold" grpId="0" nodeType="afterEffect">
                                  <p:stCondLst>
                                    <p:cond delay="0"/>
                                  </p:stCondLst>
                                  <p:childTnLst>
                                    <p:set>
                                      <p:cBhvr>
                                        <p:cTn id="9" dur="1" fill="hold">
                                          <p:stCondLst>
                                            <p:cond delay="0"/>
                                          </p:stCondLst>
                                        </p:cTn>
                                        <p:tgtEl>
                                          <p:spTgt spid="43828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438290"/>
                                        </p:tgtEl>
                                        <p:attrNameLst>
                                          <p:attrName>style.visibility</p:attrName>
                                        </p:attrNameLst>
                                      </p:cBhvr>
                                      <p:to>
                                        <p:strVal val="visible"/>
                                      </p:to>
                                    </p:set>
                                  </p:childTnLst>
                                </p:cTn>
                              </p:par>
                            </p:childTnLst>
                          </p:cTn>
                        </p:par>
                        <p:par>
                          <p:cTn id="13" fill="hold">
                            <p:stCondLst>
                              <p:cond delay="10"/>
                            </p:stCondLst>
                            <p:childTnLst>
                              <p:par>
                                <p:cTn id="14" presetID="1" presetClass="entr" presetSubtype="0" fill="hold" grpId="0" nodeType="afterEffect">
                                  <p:stCondLst>
                                    <p:cond delay="0"/>
                                  </p:stCondLst>
                                  <p:childTnLst>
                                    <p:set>
                                      <p:cBhvr>
                                        <p:cTn id="15" dur="1" fill="hold">
                                          <p:stCondLst>
                                            <p:cond delay="0"/>
                                          </p:stCondLst>
                                        </p:cTn>
                                        <p:tgtEl>
                                          <p:spTgt spid="438291"/>
                                        </p:tgtEl>
                                        <p:attrNameLst>
                                          <p:attrName>style.visibility</p:attrName>
                                        </p:attrNameLst>
                                      </p:cBhvr>
                                      <p:to>
                                        <p:strVal val="visible"/>
                                      </p:to>
                                    </p:set>
                                  </p:childTnLst>
                                </p:cTn>
                              </p:par>
                            </p:childTnLst>
                          </p:cTn>
                        </p:par>
                        <p:par>
                          <p:cTn id="16" fill="hold">
                            <p:stCondLst>
                              <p:cond delay="10"/>
                            </p:stCondLst>
                            <p:childTnLst>
                              <p:par>
                                <p:cTn id="17" presetID="1" presetClass="entr" presetSubtype="0" fill="hold" grpId="0" nodeType="afterEffect">
                                  <p:stCondLst>
                                    <p:cond delay="0"/>
                                  </p:stCondLst>
                                  <p:childTnLst>
                                    <p:set>
                                      <p:cBhvr>
                                        <p:cTn id="18" dur="1" fill="hold">
                                          <p:stCondLst>
                                            <p:cond delay="0"/>
                                          </p:stCondLst>
                                        </p:cTn>
                                        <p:tgtEl>
                                          <p:spTgt spid="438292"/>
                                        </p:tgtEl>
                                        <p:attrNameLst>
                                          <p:attrName>style.visibility</p:attrName>
                                        </p:attrNameLst>
                                      </p:cBhvr>
                                      <p:to>
                                        <p:strVal val="visible"/>
                                      </p:to>
                                    </p:set>
                                  </p:childTnLst>
                                </p:cTn>
                              </p:par>
                            </p:childTnLst>
                          </p:cTn>
                        </p:par>
                        <p:par>
                          <p:cTn id="19" fill="hold">
                            <p:stCondLst>
                              <p:cond delay="10"/>
                            </p:stCondLst>
                            <p:childTnLst>
                              <p:par>
                                <p:cTn id="20" presetID="1" presetClass="entr" presetSubtype="0" fill="hold" grpId="0" nodeType="afterEffect">
                                  <p:stCondLst>
                                    <p:cond delay="0"/>
                                  </p:stCondLst>
                                  <p:childTnLst>
                                    <p:set>
                                      <p:cBhvr>
                                        <p:cTn id="21" dur="1" fill="hold">
                                          <p:stCondLst>
                                            <p:cond delay="0"/>
                                          </p:stCondLst>
                                        </p:cTn>
                                        <p:tgtEl>
                                          <p:spTgt spid="438293"/>
                                        </p:tgtEl>
                                        <p:attrNameLst>
                                          <p:attrName>style.visibility</p:attrName>
                                        </p:attrNameLst>
                                      </p:cBhvr>
                                      <p:to>
                                        <p:strVal val="visible"/>
                                      </p:to>
                                    </p:set>
                                  </p:childTnLst>
                                </p:cTn>
                              </p:par>
                            </p:childTnLst>
                          </p:cTn>
                        </p:par>
                        <p:par>
                          <p:cTn id="22" fill="hold">
                            <p:stCondLst>
                              <p:cond delay="10"/>
                            </p:stCondLst>
                            <p:childTnLst>
                              <p:par>
                                <p:cTn id="23" presetID="1" presetClass="entr" presetSubtype="0" fill="hold" grpId="0" nodeType="afterEffect">
                                  <p:stCondLst>
                                    <p:cond delay="0"/>
                                  </p:stCondLst>
                                  <p:childTnLst>
                                    <p:set>
                                      <p:cBhvr>
                                        <p:cTn id="24" dur="1" fill="hold">
                                          <p:stCondLst>
                                            <p:cond delay="0"/>
                                          </p:stCondLst>
                                        </p:cTn>
                                        <p:tgtEl>
                                          <p:spTgt spid="43829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3827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3827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3827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38278"/>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3827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82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9" restart="whenNotActive" fill="hold" evtFilter="cancelBubble" nodeType="interactiveSeq">
                <p:stCondLst>
                  <p:cond evt="onClick" delay="0">
                    <p:tgtEl>
                      <p:spTgt spid="438286"/>
                    </p:tgtEl>
                  </p:cond>
                </p:stCondLst>
                <p:endSync evt="end" delay="0">
                  <p:rtn val="all"/>
                </p:endSync>
                <p:childTnLst>
                  <p:par>
                    <p:cTn id="40" fill="hold" nodeType="clickPar">
                      <p:stCondLst>
                        <p:cond delay="0"/>
                      </p:stCondLst>
                      <p:childTnLst>
                        <p:par>
                          <p:cTn id="41" fill="hold" nodeType="withGroup">
                            <p:stCondLst>
                              <p:cond delay="0"/>
                            </p:stCondLst>
                            <p:childTnLst>
                              <p:par>
                                <p:cTn id="42" presetID="42" presetClass="path" presetSubtype="0" fill="hold" nodeType="withEffect">
                                  <p:stCondLst>
                                    <p:cond delay="0"/>
                                  </p:stCondLst>
                                  <p:childTnLst>
                                    <p:animMotion origin="layout" path="M -0.69688 0.34699 L -0.69688 0.34699 " pathEditMode="fixed" rAng="0" ptsTypes="AA">
                                      <p:cBhvr>
                                        <p:cTn id="43" dur="10" fill="hold"/>
                                        <p:tgtEl>
                                          <p:spTgt spid="438327"/>
                                        </p:tgtEl>
                                        <p:attrNameLst>
                                          <p:attrName>ppt_x</p:attrName>
                                          <p:attrName>ppt_y</p:attrName>
                                        </p:attrNameLst>
                                      </p:cBhvr>
                                      <p:rCtr x="0" y="0"/>
                                    </p:animMotion>
                                  </p:childTnLst>
                                </p:cTn>
                              </p:par>
                              <p:par>
                                <p:cTn id="44" presetID="3" presetClass="entr" presetSubtype="0" fill="hold" grpId="0" nodeType="withEffect">
                                  <p:stCondLst>
                                    <p:cond delay="0"/>
                                  </p:stCondLst>
                                  <p:childTnLst>
                                    <p:set>
                                      <p:cBhvr>
                                        <p:cTn id="45" dur="1" fill="hold">
                                          <p:stCondLst>
                                            <p:cond delay="0"/>
                                          </p:stCondLst>
                                        </p:cTn>
                                        <p:tgtEl>
                                          <p:spTgt spid="438283"/>
                                        </p:tgtEl>
                                        <p:attrNameLst>
                                          <p:attrName>style.visibility</p:attrName>
                                        </p:attrNameLst>
                                      </p:cBhvr>
                                      <p:to>
                                        <p:strVal val="visible"/>
                                      </p:to>
                                    </p:set>
                                  </p:childTnLst>
                                </p:cTn>
                              </p:par>
                              <p:par>
                                <p:cTn id="46" presetID="3" presetClass="exit" presetSubtype="0" fill="hold" grpId="0" nodeType="withEffect">
                                  <p:stCondLst>
                                    <p:cond delay="0"/>
                                  </p:stCondLst>
                                  <p:childTnLst>
                                    <p:set>
                                      <p:cBhvr>
                                        <p:cTn id="47" dur="1" fill="hold">
                                          <p:stCondLst>
                                            <p:cond delay="0"/>
                                          </p:stCondLst>
                                        </p:cTn>
                                        <p:tgtEl>
                                          <p:spTgt spid="438286"/>
                                        </p:tgtEl>
                                        <p:attrNameLst>
                                          <p:attrName>style.visibility</p:attrName>
                                        </p:attrNameLst>
                                      </p:cBhvr>
                                      <p:to>
                                        <p:strVal val="hidden"/>
                                      </p:to>
                                    </p:set>
                                  </p:childTnLst>
                                </p:cTn>
                              </p:par>
                              <p:par>
                                <p:cTn id="48" presetID="3" presetClass="entr" presetSubtype="0" fill="hold" grpId="0" nodeType="withEffect">
                                  <p:stCondLst>
                                    <p:cond delay="0"/>
                                  </p:stCondLst>
                                  <p:childTnLst>
                                    <p:set>
                                      <p:cBhvr>
                                        <p:cTn id="49" dur="1" fill="hold">
                                          <p:stCondLst>
                                            <p:cond delay="0"/>
                                          </p:stCondLst>
                                        </p:cTn>
                                        <p:tgtEl>
                                          <p:spTgt spid="438287"/>
                                        </p:tgtEl>
                                        <p:attrNameLst>
                                          <p:attrName>style.visibility</p:attrName>
                                        </p:attrNameLst>
                                      </p:cBhvr>
                                      <p:to>
                                        <p:strVal val="visible"/>
                                      </p:to>
                                    </p:set>
                                  </p:childTnLst>
                                </p:cTn>
                              </p:par>
                              <p:par>
                                <p:cTn id="50" presetID="10" presetClass="entr" presetSubtype="0" fill="hold" nodeType="withEffect">
                                  <p:stCondLst>
                                    <p:cond delay="0"/>
                                  </p:stCondLst>
                                  <p:childTnLst>
                                    <p:set>
                                      <p:cBhvr>
                                        <p:cTn id="51" dur="1" fill="hold">
                                          <p:stCondLst>
                                            <p:cond delay="0"/>
                                          </p:stCondLst>
                                        </p:cTn>
                                        <p:tgtEl>
                                          <p:spTgt spid="438327"/>
                                        </p:tgtEl>
                                        <p:attrNameLst>
                                          <p:attrName>style.visibility</p:attrName>
                                        </p:attrNameLst>
                                      </p:cBhvr>
                                      <p:to>
                                        <p:strVal val="visible"/>
                                      </p:to>
                                    </p:set>
                                    <p:animEffect transition="in" filter="fade">
                                      <p:cBhvr>
                                        <p:cTn id="52" dur="200"/>
                                        <p:tgtEl>
                                          <p:spTgt spid="438327"/>
                                        </p:tgtEl>
                                      </p:cBhvr>
                                    </p:animEffect>
                                  </p:childTnLst>
                                  <p:subTnLst>
                                    <p:audio>
                                      <p:cMediaNode>
                                        <p:cTn display="0" masterRel="sameClick">
                                          <p:stCondLst>
                                            <p:cond evt="begin" delay="0">
                                              <p:tn val="50"/>
                                            </p:cond>
                                          </p:stCondLst>
                                          <p:endCondLst>
                                            <p:cond evt="onStopAudio" delay="0">
                                              <p:tgtEl>
                                                <p:sldTgt/>
                                              </p:tgtEl>
                                            </p:cond>
                                          </p:endCondLst>
                                        </p:cTn>
                                        <p:tgtEl>
                                          <p:sndTgt r:embed="rId4" name="Buzzer.wav"/>
                                        </p:tgtEl>
                                      </p:cMediaNode>
                                    </p:audio>
                                  </p:subTnLst>
                                </p:cTn>
                              </p:par>
                            </p:childTnLst>
                          </p:cTn>
                        </p:par>
                        <p:par>
                          <p:cTn id="53" fill="hold" nodeType="afterGroup">
                            <p:stCondLst>
                              <p:cond delay="200"/>
                            </p:stCondLst>
                            <p:childTnLst>
                              <p:par>
                                <p:cTn id="54" presetID="10" presetClass="exit" presetSubtype="0" fill="hold" nodeType="afterEffect">
                                  <p:stCondLst>
                                    <p:cond delay="500"/>
                                  </p:stCondLst>
                                  <p:childTnLst>
                                    <p:animEffect transition="out" filter="fade">
                                      <p:cBhvr>
                                        <p:cTn id="55" dur="200"/>
                                        <p:tgtEl>
                                          <p:spTgt spid="438327"/>
                                        </p:tgtEl>
                                      </p:cBhvr>
                                    </p:animEffect>
                                    <p:set>
                                      <p:cBhvr>
                                        <p:cTn id="56" dur="1" fill="hold">
                                          <p:stCondLst>
                                            <p:cond delay="199"/>
                                          </p:stCondLst>
                                        </p:cTn>
                                        <p:tgtEl>
                                          <p:spTgt spid="438327"/>
                                        </p:tgtEl>
                                        <p:attrNameLst>
                                          <p:attrName>style.visibility</p:attrName>
                                        </p:attrNameLst>
                                      </p:cBhvr>
                                      <p:to>
                                        <p:strVal val="hidden"/>
                                      </p:to>
                                    </p:set>
                                  </p:childTnLst>
                                </p:cTn>
                              </p:par>
                            </p:childTnLst>
                          </p:cTn>
                        </p:par>
                      </p:childTnLst>
                    </p:cTn>
                  </p:par>
                </p:childTnLst>
              </p:cTn>
              <p:nextCondLst>
                <p:cond evt="onClick" delay="0">
                  <p:tgtEl>
                    <p:spTgt spid="438286"/>
                  </p:tgtEl>
                </p:cond>
              </p:nextCondLst>
            </p:seq>
            <p:seq concurrent="1" nextAc="seek">
              <p:cTn id="57" restart="whenNotActive" fill="hold" evtFilter="cancelBubble" nodeType="interactiveSeq">
                <p:stCondLst>
                  <p:cond evt="onClick" delay="0">
                    <p:tgtEl>
                      <p:spTgt spid="438287"/>
                    </p:tgtEl>
                  </p:cond>
                </p:stCondLst>
                <p:endSync evt="end" delay="0">
                  <p:rtn val="all"/>
                </p:endSync>
                <p:childTnLst>
                  <p:par>
                    <p:cTn id="58" fill="hold" nodeType="clickPar">
                      <p:stCondLst>
                        <p:cond delay="0"/>
                      </p:stCondLst>
                      <p:childTnLst>
                        <p:par>
                          <p:cTn id="59" fill="hold" nodeType="withGroup">
                            <p:stCondLst>
                              <p:cond delay="0"/>
                            </p:stCondLst>
                            <p:childTnLst>
                              <p:par>
                                <p:cTn id="60" presetID="42" presetClass="path" presetSubtype="0" fill="hold" nodeType="withEffect">
                                  <p:stCondLst>
                                    <p:cond delay="0"/>
                                  </p:stCondLst>
                                  <p:childTnLst>
                                    <p:animMotion origin="layout" path="M -0.84723 0.34699 L -0.84723 0.34699 " pathEditMode="fixed" rAng="0" ptsTypes="AA">
                                      <p:cBhvr>
                                        <p:cTn id="61" dur="10" fill="hold"/>
                                        <p:tgtEl>
                                          <p:spTgt spid="438318"/>
                                        </p:tgtEl>
                                        <p:attrNameLst>
                                          <p:attrName>ppt_x</p:attrName>
                                          <p:attrName>ppt_y</p:attrName>
                                        </p:attrNameLst>
                                      </p:cBhvr>
                                      <p:rCtr x="0" y="0"/>
                                    </p:animMotion>
                                  </p:childTnLst>
                                </p:cTn>
                              </p:par>
                              <p:par>
                                <p:cTn id="62" presetID="3" presetClass="entr" presetSubtype="0" fill="hold" grpId="0" nodeType="withEffect">
                                  <p:stCondLst>
                                    <p:cond delay="0"/>
                                  </p:stCondLst>
                                  <p:childTnLst>
                                    <p:set>
                                      <p:cBhvr>
                                        <p:cTn id="63" dur="1" fill="hold">
                                          <p:stCondLst>
                                            <p:cond delay="0"/>
                                          </p:stCondLst>
                                        </p:cTn>
                                        <p:tgtEl>
                                          <p:spTgt spid="438284"/>
                                        </p:tgtEl>
                                        <p:attrNameLst>
                                          <p:attrName>style.visibility</p:attrName>
                                        </p:attrNameLst>
                                      </p:cBhvr>
                                      <p:to>
                                        <p:strVal val="visible"/>
                                      </p:to>
                                    </p:set>
                                  </p:childTnLst>
                                </p:cTn>
                              </p:par>
                              <p:par>
                                <p:cTn id="64" presetID="3" presetClass="exit" presetSubtype="0" fill="hold" grpId="1" nodeType="withEffect">
                                  <p:stCondLst>
                                    <p:cond delay="0"/>
                                  </p:stCondLst>
                                  <p:childTnLst>
                                    <p:set>
                                      <p:cBhvr>
                                        <p:cTn id="65" dur="1" fill="hold">
                                          <p:stCondLst>
                                            <p:cond delay="0"/>
                                          </p:stCondLst>
                                        </p:cTn>
                                        <p:tgtEl>
                                          <p:spTgt spid="438287"/>
                                        </p:tgtEl>
                                        <p:attrNameLst>
                                          <p:attrName>style.visibility</p:attrName>
                                        </p:attrNameLst>
                                      </p:cBhvr>
                                      <p:to>
                                        <p:strVal val="hidden"/>
                                      </p:to>
                                    </p:set>
                                  </p:childTnLst>
                                </p:cTn>
                              </p:par>
                              <p:par>
                                <p:cTn id="66" presetID="3" presetClass="entr" presetSubtype="0" fill="hold" grpId="0" nodeType="withEffect">
                                  <p:stCondLst>
                                    <p:cond delay="0"/>
                                  </p:stCondLst>
                                  <p:childTnLst>
                                    <p:set>
                                      <p:cBhvr>
                                        <p:cTn id="67" dur="1" fill="hold">
                                          <p:stCondLst>
                                            <p:cond delay="0"/>
                                          </p:stCondLst>
                                        </p:cTn>
                                        <p:tgtEl>
                                          <p:spTgt spid="438288"/>
                                        </p:tgtEl>
                                        <p:attrNameLst>
                                          <p:attrName>style.visibility</p:attrName>
                                        </p:attrNameLst>
                                      </p:cBhvr>
                                      <p:to>
                                        <p:strVal val="visible"/>
                                      </p:to>
                                    </p:set>
                                  </p:childTnLst>
                                </p:cTn>
                              </p:par>
                              <p:par>
                                <p:cTn id="68" presetID="10" presetClass="entr" presetSubtype="0" fill="hold" nodeType="withEffect">
                                  <p:stCondLst>
                                    <p:cond delay="0"/>
                                  </p:stCondLst>
                                  <p:childTnLst>
                                    <p:set>
                                      <p:cBhvr>
                                        <p:cTn id="69" dur="1" fill="hold">
                                          <p:stCondLst>
                                            <p:cond delay="0"/>
                                          </p:stCondLst>
                                        </p:cTn>
                                        <p:tgtEl>
                                          <p:spTgt spid="438318"/>
                                        </p:tgtEl>
                                        <p:attrNameLst>
                                          <p:attrName>style.visibility</p:attrName>
                                        </p:attrNameLst>
                                      </p:cBhvr>
                                      <p:to>
                                        <p:strVal val="visible"/>
                                      </p:to>
                                    </p:set>
                                    <p:animEffect transition="in" filter="fade">
                                      <p:cBhvr>
                                        <p:cTn id="70" dur="200"/>
                                        <p:tgtEl>
                                          <p:spTgt spid="438318"/>
                                        </p:tgtEl>
                                      </p:cBhvr>
                                    </p:animEffect>
                                  </p:childTnLst>
                                  <p:subTnLst>
                                    <p:audio>
                                      <p:cMediaNode>
                                        <p:cTn display="0" masterRel="sameClick">
                                          <p:stCondLst>
                                            <p:cond evt="begin" delay="0">
                                              <p:tn val="68"/>
                                            </p:cond>
                                          </p:stCondLst>
                                          <p:endCondLst>
                                            <p:cond evt="onStopAudio" delay="0">
                                              <p:tgtEl>
                                                <p:sldTgt/>
                                              </p:tgtEl>
                                            </p:cond>
                                          </p:endCondLst>
                                        </p:cTn>
                                        <p:tgtEl>
                                          <p:sndTgt r:embed="rId4" name="Buzzer.wav"/>
                                        </p:tgtEl>
                                      </p:cMediaNode>
                                    </p:audio>
                                  </p:subTnLst>
                                </p:cTn>
                              </p:par>
                            </p:childTnLst>
                          </p:cTn>
                        </p:par>
                        <p:par>
                          <p:cTn id="71" fill="hold" nodeType="afterGroup">
                            <p:stCondLst>
                              <p:cond delay="200"/>
                            </p:stCondLst>
                            <p:childTnLst>
                              <p:par>
                                <p:cTn id="72" presetID="10" presetClass="exit" presetSubtype="0" fill="hold" nodeType="afterEffect">
                                  <p:stCondLst>
                                    <p:cond delay="500"/>
                                  </p:stCondLst>
                                  <p:childTnLst>
                                    <p:animEffect transition="out" filter="fade">
                                      <p:cBhvr>
                                        <p:cTn id="73" dur="200"/>
                                        <p:tgtEl>
                                          <p:spTgt spid="438318"/>
                                        </p:tgtEl>
                                      </p:cBhvr>
                                    </p:animEffect>
                                    <p:set>
                                      <p:cBhvr>
                                        <p:cTn id="74" dur="1" fill="hold">
                                          <p:stCondLst>
                                            <p:cond delay="199"/>
                                          </p:stCondLst>
                                        </p:cTn>
                                        <p:tgtEl>
                                          <p:spTgt spid="438318"/>
                                        </p:tgtEl>
                                        <p:attrNameLst>
                                          <p:attrName>style.visibility</p:attrName>
                                        </p:attrNameLst>
                                      </p:cBhvr>
                                      <p:to>
                                        <p:strVal val="hidden"/>
                                      </p:to>
                                    </p:set>
                                  </p:childTnLst>
                                </p:cTn>
                              </p:par>
                            </p:childTnLst>
                          </p:cTn>
                        </p:par>
                      </p:childTnLst>
                    </p:cTn>
                  </p:par>
                </p:childTnLst>
              </p:cTn>
              <p:nextCondLst>
                <p:cond evt="onClick" delay="0">
                  <p:tgtEl>
                    <p:spTgt spid="438287"/>
                  </p:tgtEl>
                </p:cond>
              </p:nextCondLst>
            </p:seq>
            <p:seq concurrent="1" nextAc="seek">
              <p:cTn id="75" restart="whenNotActive" fill="hold" evtFilter="cancelBubble" nodeType="interactiveSeq">
                <p:stCondLst>
                  <p:cond evt="onClick" delay="0">
                    <p:tgtEl>
                      <p:spTgt spid="438288"/>
                    </p:tgtEl>
                  </p:cond>
                </p:stCondLst>
                <p:endSync evt="end" delay="0">
                  <p:rtn val="all"/>
                </p:endSync>
                <p:childTnLst>
                  <p:par>
                    <p:cTn id="76" fill="hold" nodeType="clickPar">
                      <p:stCondLst>
                        <p:cond delay="0"/>
                      </p:stCondLst>
                      <p:childTnLst>
                        <p:par>
                          <p:cTn id="77" fill="hold" nodeType="withGroup">
                            <p:stCondLst>
                              <p:cond delay="0"/>
                            </p:stCondLst>
                            <p:childTnLst>
                              <p:par>
                                <p:cTn id="78" presetID="42" presetClass="path" presetSubtype="0" fill="hold" nodeType="withEffect">
                                  <p:stCondLst>
                                    <p:cond delay="0"/>
                                  </p:stCondLst>
                                  <p:childTnLst>
                                    <p:animMotion origin="layout" path="M -0.99688 0.34699 L -0.99688 0.34699 " pathEditMode="fixed" rAng="0" ptsTypes="AA">
                                      <p:cBhvr>
                                        <p:cTn id="79" dur="10" fill="hold"/>
                                        <p:tgtEl>
                                          <p:spTgt spid="438305"/>
                                        </p:tgtEl>
                                        <p:attrNameLst>
                                          <p:attrName>ppt_x</p:attrName>
                                          <p:attrName>ppt_y</p:attrName>
                                        </p:attrNameLst>
                                      </p:cBhvr>
                                      <p:rCtr x="0" y="0"/>
                                    </p:animMotion>
                                  </p:childTnLst>
                                </p:cTn>
                              </p:par>
                              <p:par>
                                <p:cTn id="80" presetID="3" presetClass="entr" presetSubtype="0" fill="hold" grpId="0" nodeType="withEffect">
                                  <p:stCondLst>
                                    <p:cond delay="0"/>
                                  </p:stCondLst>
                                  <p:childTnLst>
                                    <p:set>
                                      <p:cBhvr>
                                        <p:cTn id="81" dur="1" fill="hold">
                                          <p:stCondLst>
                                            <p:cond delay="0"/>
                                          </p:stCondLst>
                                        </p:cTn>
                                        <p:tgtEl>
                                          <p:spTgt spid="438285"/>
                                        </p:tgtEl>
                                        <p:attrNameLst>
                                          <p:attrName>style.visibility</p:attrName>
                                        </p:attrNameLst>
                                      </p:cBhvr>
                                      <p:to>
                                        <p:strVal val="visible"/>
                                      </p:to>
                                    </p:set>
                                  </p:childTnLst>
                                </p:cTn>
                              </p:par>
                              <p:par>
                                <p:cTn id="82" presetID="10" presetClass="entr" presetSubtype="0" fill="hold" nodeType="withEffect">
                                  <p:stCondLst>
                                    <p:cond delay="0"/>
                                  </p:stCondLst>
                                  <p:childTnLst>
                                    <p:set>
                                      <p:cBhvr>
                                        <p:cTn id="83" dur="1" fill="hold">
                                          <p:stCondLst>
                                            <p:cond delay="0"/>
                                          </p:stCondLst>
                                        </p:cTn>
                                        <p:tgtEl>
                                          <p:spTgt spid="438305"/>
                                        </p:tgtEl>
                                        <p:attrNameLst>
                                          <p:attrName>style.visibility</p:attrName>
                                        </p:attrNameLst>
                                      </p:cBhvr>
                                      <p:to>
                                        <p:strVal val="visible"/>
                                      </p:to>
                                    </p:set>
                                    <p:animEffect transition="in" filter="fade">
                                      <p:cBhvr>
                                        <p:cTn id="84" dur="200"/>
                                        <p:tgtEl>
                                          <p:spTgt spid="438305"/>
                                        </p:tgtEl>
                                      </p:cBhvr>
                                    </p:animEffect>
                                  </p:childTnLst>
                                  <p:subTnLst>
                                    <p:audio>
                                      <p:cMediaNode>
                                        <p:cTn display="0" masterRel="sameClick">
                                          <p:stCondLst>
                                            <p:cond evt="begin" delay="0">
                                              <p:tn val="82"/>
                                            </p:cond>
                                          </p:stCondLst>
                                          <p:endCondLst>
                                            <p:cond evt="onStopAudio" delay="0">
                                              <p:tgtEl>
                                                <p:sldTgt/>
                                              </p:tgtEl>
                                            </p:cond>
                                          </p:endCondLst>
                                        </p:cTn>
                                        <p:tgtEl>
                                          <p:sndTgt r:embed="rId4" name="Buzzer.wav"/>
                                        </p:tgtEl>
                                      </p:cMediaNode>
                                    </p:audio>
                                  </p:subTnLst>
                                </p:cTn>
                              </p:par>
                            </p:childTnLst>
                          </p:cTn>
                        </p:par>
                        <p:par>
                          <p:cTn id="85" fill="hold" nodeType="afterGroup">
                            <p:stCondLst>
                              <p:cond delay="200"/>
                            </p:stCondLst>
                            <p:childTnLst>
                              <p:par>
                                <p:cTn id="86" presetID="10" presetClass="exit" presetSubtype="0" fill="hold" nodeType="afterEffect">
                                  <p:stCondLst>
                                    <p:cond delay="500"/>
                                  </p:stCondLst>
                                  <p:childTnLst>
                                    <p:animEffect transition="out" filter="fade">
                                      <p:cBhvr>
                                        <p:cTn id="87" dur="200"/>
                                        <p:tgtEl>
                                          <p:spTgt spid="438305"/>
                                        </p:tgtEl>
                                      </p:cBhvr>
                                    </p:animEffect>
                                    <p:set>
                                      <p:cBhvr>
                                        <p:cTn id="88" dur="1" fill="hold">
                                          <p:stCondLst>
                                            <p:cond delay="199"/>
                                          </p:stCondLst>
                                        </p:cTn>
                                        <p:tgtEl>
                                          <p:spTgt spid="438305"/>
                                        </p:tgtEl>
                                        <p:attrNameLst>
                                          <p:attrName>style.visibility</p:attrName>
                                        </p:attrNameLst>
                                      </p:cBhvr>
                                      <p:to>
                                        <p:strVal val="hidden"/>
                                      </p:to>
                                    </p:set>
                                  </p:childTnLst>
                                </p:cTn>
                              </p:par>
                            </p:childTnLst>
                          </p:cTn>
                        </p:par>
                      </p:childTnLst>
                    </p:cTn>
                  </p:par>
                </p:childTnLst>
              </p:cTn>
              <p:nextCondLst>
                <p:cond evt="onClick" delay="0">
                  <p:tgtEl>
                    <p:spTgt spid="438288"/>
                  </p:tgtEl>
                </p:cond>
              </p:nextCondLst>
            </p:seq>
            <p:seq concurrent="1" nextAc="seek">
              <p:cTn id="89" restart="whenNotActive" fill="hold" evtFilter="cancelBubble" nodeType="interactiveSeq">
                <p:stCondLst>
                  <p:cond evt="onClick" delay="0">
                    <p:tgtEl>
                      <p:spTgt spid="438297"/>
                    </p:tgtEl>
                  </p:cond>
                </p:stCondLst>
                <p:endSync evt="end" delay="0">
                  <p:rtn val="all"/>
                </p:endSync>
                <p:childTnLst>
                  <p:par>
                    <p:cTn id="90" fill="hold" nodeType="clickPar">
                      <p:stCondLst>
                        <p:cond delay="0"/>
                      </p:stCondLst>
                      <p:childTnLst>
                        <p:par>
                          <p:cTn id="91" fill="hold" nodeType="withGroup">
                            <p:stCondLst>
                              <p:cond delay="0"/>
                            </p:stCondLst>
                            <p:childTnLst>
                              <p:par>
                                <p:cTn id="92" presetID="12" presetClass="exit" presetSubtype="1" fill="hold" nodeType="clickEffect">
                                  <p:stCondLst>
                                    <p:cond delay="0"/>
                                  </p:stCondLst>
                                  <p:childTnLst>
                                    <p:animEffect transition="out" filter="slide(fromTop)">
                                      <p:cBhvr>
                                        <p:cTn id="93" dur="300"/>
                                        <p:tgtEl>
                                          <p:spTgt spid="438297"/>
                                        </p:tgtEl>
                                      </p:cBhvr>
                                    </p:animEffect>
                                    <p:set>
                                      <p:cBhvr>
                                        <p:cTn id="94" dur="1" fill="hold">
                                          <p:stCondLst>
                                            <p:cond delay="299"/>
                                          </p:stCondLst>
                                        </p:cTn>
                                        <p:tgtEl>
                                          <p:spTgt spid="438297"/>
                                        </p:tgtEl>
                                        <p:attrNameLst>
                                          <p:attrName>style.visibility</p:attrName>
                                        </p:attrNameLst>
                                      </p:cBhvr>
                                      <p:to>
                                        <p:strVal val="hidden"/>
                                      </p:to>
                                    </p:set>
                                  </p:childTnLst>
                                  <p:subTnLst>
                                    <p:audio>
                                      <p:cMediaNode>
                                        <p:cTn display="0" masterRel="sameClick">
                                          <p:stCondLst>
                                            <p:cond evt="begin" delay="0">
                                              <p:tn val="9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7"/>
                  </p:tgtEl>
                </p:cond>
              </p:nextCondLst>
            </p:seq>
            <p:seq concurrent="1" nextAc="seek">
              <p:cTn id="95" restart="whenNotActive" fill="hold" evtFilter="cancelBubble" nodeType="interactiveSeq">
                <p:stCondLst>
                  <p:cond evt="onClick" delay="0">
                    <p:tgtEl>
                      <p:spTgt spid="438299"/>
                    </p:tgtEl>
                  </p:cond>
                </p:stCondLst>
                <p:endSync evt="end" delay="0">
                  <p:rtn val="all"/>
                </p:endSync>
                <p:childTnLst>
                  <p:par>
                    <p:cTn id="96" fill="hold" nodeType="clickPar">
                      <p:stCondLst>
                        <p:cond delay="0"/>
                      </p:stCondLst>
                      <p:childTnLst>
                        <p:par>
                          <p:cTn id="97" fill="hold" nodeType="withGroup">
                            <p:stCondLst>
                              <p:cond delay="0"/>
                            </p:stCondLst>
                            <p:childTnLst>
                              <p:par>
                                <p:cTn id="98" presetID="12" presetClass="exit" presetSubtype="1" fill="hold" nodeType="clickEffect">
                                  <p:stCondLst>
                                    <p:cond delay="0"/>
                                  </p:stCondLst>
                                  <p:childTnLst>
                                    <p:animEffect transition="out" filter="slide(fromTop)">
                                      <p:cBhvr>
                                        <p:cTn id="99" dur="300"/>
                                        <p:tgtEl>
                                          <p:spTgt spid="438299"/>
                                        </p:tgtEl>
                                      </p:cBhvr>
                                    </p:animEffect>
                                    <p:set>
                                      <p:cBhvr>
                                        <p:cTn id="100" dur="1" fill="hold">
                                          <p:stCondLst>
                                            <p:cond delay="299"/>
                                          </p:stCondLst>
                                        </p:cTn>
                                        <p:tgtEl>
                                          <p:spTgt spid="438299"/>
                                        </p:tgtEl>
                                        <p:attrNameLst>
                                          <p:attrName>style.visibility</p:attrName>
                                        </p:attrNameLst>
                                      </p:cBhvr>
                                      <p:to>
                                        <p:strVal val="hidden"/>
                                      </p:to>
                                    </p:set>
                                  </p:childTnLst>
                                  <p:subTnLst>
                                    <p:audio>
                                      <p:cMediaNode>
                                        <p:cTn display="0" masterRel="sameClick">
                                          <p:stCondLst>
                                            <p:cond evt="begin" delay="0">
                                              <p:tn val="9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9"/>
                  </p:tgtEl>
                </p:cond>
              </p:nextCondLst>
            </p:seq>
            <p:seq concurrent="1" nextAc="seek">
              <p:cTn id="101" restart="whenNotActive" fill="hold" evtFilter="cancelBubble" nodeType="interactiveSeq">
                <p:stCondLst>
                  <p:cond evt="onClick" delay="0">
                    <p:tgtEl>
                      <p:spTgt spid="438300"/>
                    </p:tgtEl>
                  </p:cond>
                </p:stCondLst>
                <p:endSync evt="end" delay="0">
                  <p:rtn val="all"/>
                </p:endSync>
                <p:childTnLst>
                  <p:par>
                    <p:cTn id="102" fill="hold" nodeType="clickPar">
                      <p:stCondLst>
                        <p:cond delay="0"/>
                      </p:stCondLst>
                      <p:childTnLst>
                        <p:par>
                          <p:cTn id="103" fill="hold" nodeType="withGroup">
                            <p:stCondLst>
                              <p:cond delay="0"/>
                            </p:stCondLst>
                            <p:childTnLst>
                              <p:par>
                                <p:cTn id="104" presetID="12" presetClass="exit" presetSubtype="1" fill="hold" nodeType="clickEffect">
                                  <p:stCondLst>
                                    <p:cond delay="0"/>
                                  </p:stCondLst>
                                  <p:childTnLst>
                                    <p:animEffect transition="out" filter="slide(fromTop)">
                                      <p:cBhvr>
                                        <p:cTn id="105" dur="300"/>
                                        <p:tgtEl>
                                          <p:spTgt spid="438300"/>
                                        </p:tgtEl>
                                      </p:cBhvr>
                                    </p:animEffect>
                                    <p:set>
                                      <p:cBhvr>
                                        <p:cTn id="106" dur="1" fill="hold">
                                          <p:stCondLst>
                                            <p:cond delay="299"/>
                                          </p:stCondLst>
                                        </p:cTn>
                                        <p:tgtEl>
                                          <p:spTgt spid="438300"/>
                                        </p:tgtEl>
                                        <p:attrNameLst>
                                          <p:attrName>style.visibility</p:attrName>
                                        </p:attrNameLst>
                                      </p:cBhvr>
                                      <p:to>
                                        <p:strVal val="hidden"/>
                                      </p:to>
                                    </p:set>
                                  </p:childTnLst>
                                  <p:subTnLst>
                                    <p:audio>
                                      <p:cMediaNode>
                                        <p:cTn display="0" masterRel="sameClick">
                                          <p:stCondLst>
                                            <p:cond evt="begin" delay="0">
                                              <p:tn val="104"/>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0"/>
                  </p:tgtEl>
                </p:cond>
              </p:nextCondLst>
            </p:seq>
            <p:seq concurrent="1" nextAc="seek">
              <p:cTn id="107" restart="whenNotActive" fill="hold" evtFilter="cancelBubble" nodeType="interactiveSeq">
                <p:stCondLst>
                  <p:cond evt="onClick" delay="0">
                    <p:tgtEl>
                      <p:spTgt spid="438301"/>
                    </p:tgtEl>
                  </p:cond>
                </p:stCondLst>
                <p:endSync evt="end" delay="0">
                  <p:rtn val="all"/>
                </p:endSync>
                <p:childTnLst>
                  <p:par>
                    <p:cTn id="108" fill="hold" nodeType="clickPar">
                      <p:stCondLst>
                        <p:cond delay="0"/>
                      </p:stCondLst>
                      <p:childTnLst>
                        <p:par>
                          <p:cTn id="109" fill="hold" nodeType="withGroup">
                            <p:stCondLst>
                              <p:cond delay="0"/>
                            </p:stCondLst>
                            <p:childTnLst>
                              <p:par>
                                <p:cTn id="110" presetID="12" presetClass="exit" presetSubtype="1" fill="hold" nodeType="clickEffect">
                                  <p:stCondLst>
                                    <p:cond delay="0"/>
                                  </p:stCondLst>
                                  <p:childTnLst>
                                    <p:animEffect transition="out" filter="slide(fromTop)">
                                      <p:cBhvr>
                                        <p:cTn id="111" dur="300"/>
                                        <p:tgtEl>
                                          <p:spTgt spid="438301"/>
                                        </p:tgtEl>
                                      </p:cBhvr>
                                    </p:animEffect>
                                    <p:set>
                                      <p:cBhvr>
                                        <p:cTn id="112" dur="1" fill="hold">
                                          <p:stCondLst>
                                            <p:cond delay="299"/>
                                          </p:stCondLst>
                                        </p:cTn>
                                        <p:tgtEl>
                                          <p:spTgt spid="438301"/>
                                        </p:tgtEl>
                                        <p:attrNameLst>
                                          <p:attrName>style.visibility</p:attrName>
                                        </p:attrNameLst>
                                      </p:cBhvr>
                                      <p:to>
                                        <p:strVal val="hidden"/>
                                      </p:to>
                                    </p:set>
                                  </p:childTnLst>
                                  <p:subTnLst>
                                    <p:audio>
                                      <p:cMediaNode>
                                        <p:cTn display="0" masterRel="sameClick">
                                          <p:stCondLst>
                                            <p:cond evt="begin" delay="0">
                                              <p:tn val="110"/>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1"/>
                  </p:tgtEl>
                </p:cond>
              </p:nextCondLst>
            </p:seq>
            <p:seq concurrent="1" nextAc="seek">
              <p:cTn id="113" restart="whenNotActive" fill="hold" evtFilter="cancelBubble" nodeType="interactiveSeq">
                <p:stCondLst>
                  <p:cond evt="onClick" delay="0">
                    <p:tgtEl>
                      <p:spTgt spid="438302"/>
                    </p:tgtEl>
                  </p:cond>
                </p:stCondLst>
                <p:endSync evt="end" delay="0">
                  <p:rtn val="all"/>
                </p:endSync>
                <p:childTnLst>
                  <p:par>
                    <p:cTn id="114" fill="hold" nodeType="clickPar">
                      <p:stCondLst>
                        <p:cond delay="0"/>
                      </p:stCondLst>
                      <p:childTnLst>
                        <p:par>
                          <p:cTn id="115" fill="hold" nodeType="withGroup">
                            <p:stCondLst>
                              <p:cond delay="0"/>
                            </p:stCondLst>
                            <p:childTnLst>
                              <p:par>
                                <p:cTn id="116" presetID="12" presetClass="exit" presetSubtype="1" fill="hold" nodeType="clickEffect">
                                  <p:stCondLst>
                                    <p:cond delay="0"/>
                                  </p:stCondLst>
                                  <p:childTnLst>
                                    <p:animEffect transition="out" filter="slide(fromTop)">
                                      <p:cBhvr>
                                        <p:cTn id="117" dur="400"/>
                                        <p:tgtEl>
                                          <p:spTgt spid="438302"/>
                                        </p:tgtEl>
                                      </p:cBhvr>
                                    </p:animEffect>
                                    <p:set>
                                      <p:cBhvr>
                                        <p:cTn id="118" dur="1" fill="hold">
                                          <p:stCondLst>
                                            <p:cond delay="399"/>
                                          </p:stCondLst>
                                        </p:cTn>
                                        <p:tgtEl>
                                          <p:spTgt spid="438302"/>
                                        </p:tgtEl>
                                        <p:attrNameLst>
                                          <p:attrName>style.visibility</p:attrName>
                                        </p:attrNameLst>
                                      </p:cBhvr>
                                      <p:to>
                                        <p:strVal val="hidden"/>
                                      </p:to>
                                    </p:set>
                                  </p:childTnLst>
                                  <p:subTnLst>
                                    <p:audio>
                                      <p:cMediaNode>
                                        <p:cTn display="0" masterRel="sameClick">
                                          <p:stCondLst>
                                            <p:cond evt="begin" delay="0">
                                              <p:tn val="116"/>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2"/>
                  </p:tgtEl>
                </p:cond>
              </p:nextCondLst>
            </p:seq>
            <p:seq concurrent="1" nextAc="seek">
              <p:cTn id="119" restart="whenNotActive" fill="hold" evtFilter="cancelBubble" nodeType="interactiveSeq">
                <p:stCondLst>
                  <p:cond evt="onClick" delay="0">
                    <p:tgtEl>
                      <p:spTgt spid="438303"/>
                    </p:tgtEl>
                  </p:cond>
                </p:stCondLst>
                <p:endSync evt="end" delay="0">
                  <p:rtn val="all"/>
                </p:endSync>
                <p:childTnLst>
                  <p:par>
                    <p:cTn id="120" fill="hold" nodeType="clickPar">
                      <p:stCondLst>
                        <p:cond delay="0"/>
                      </p:stCondLst>
                      <p:childTnLst>
                        <p:par>
                          <p:cTn id="121" fill="hold" nodeType="withGroup">
                            <p:stCondLst>
                              <p:cond delay="0"/>
                            </p:stCondLst>
                            <p:childTnLst>
                              <p:par>
                                <p:cTn id="122" presetID="12" presetClass="exit" presetSubtype="1" fill="hold" nodeType="clickEffect">
                                  <p:stCondLst>
                                    <p:cond delay="0"/>
                                  </p:stCondLst>
                                  <p:childTnLst>
                                    <p:animEffect transition="out" filter="slide(fromTop)">
                                      <p:cBhvr>
                                        <p:cTn id="123" dur="300"/>
                                        <p:tgtEl>
                                          <p:spTgt spid="438303"/>
                                        </p:tgtEl>
                                      </p:cBhvr>
                                    </p:animEffect>
                                    <p:set>
                                      <p:cBhvr>
                                        <p:cTn id="124" dur="1" fill="hold">
                                          <p:stCondLst>
                                            <p:cond delay="299"/>
                                          </p:stCondLst>
                                        </p:cTn>
                                        <p:tgtEl>
                                          <p:spTgt spid="438303"/>
                                        </p:tgtEl>
                                        <p:attrNameLst>
                                          <p:attrName>style.visibility</p:attrName>
                                        </p:attrNameLst>
                                      </p:cBhvr>
                                      <p:to>
                                        <p:strVal val="hidden"/>
                                      </p:to>
                                    </p:set>
                                  </p:childTnLst>
                                  <p:subTnLst>
                                    <p:audio>
                                      <p:cMediaNode>
                                        <p:cTn display="0" masterRel="sameClick">
                                          <p:stCondLst>
                                            <p:cond evt="begin" delay="0">
                                              <p:tn val="12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3"/>
                  </p:tgtEl>
                </p:cond>
              </p:nextCondLst>
            </p:seq>
            <p:seq concurrent="1" nextAc="seek">
              <p:cTn id="125" restart="whenNotActive" fill="hold" evtFilter="cancelBubble" nodeType="interactiveSeq">
                <p:stCondLst>
                  <p:cond evt="onClick" delay="0">
                    <p:tgtEl>
                      <p:spTgt spid="438331"/>
                    </p:tgtEl>
                  </p:cond>
                </p:stCondLst>
                <p:endSync evt="end" delay="0">
                  <p:rtn val="all"/>
                </p:endSync>
                <p:childTnLst>
                  <p:par>
                    <p:cTn id="126" fill="hold" nodeType="clickPar">
                      <p:stCondLst>
                        <p:cond delay="0"/>
                      </p:stCondLst>
                      <p:childTnLst>
                        <p:par>
                          <p:cTn id="127" fill="hold" nodeType="withGroup">
                            <p:stCondLst>
                              <p:cond delay="0"/>
                            </p:stCondLst>
                            <p:childTnLst>
                              <p:par>
                                <p:cTn id="128" presetID="42" presetClass="path" presetSubtype="0" fill="hold" nodeType="clickEffect">
                                  <p:stCondLst>
                                    <p:cond delay="0"/>
                                  </p:stCondLst>
                                  <p:childTnLst>
                                    <p:animMotion origin="layout" path="M -0.96675 -0.19815 L -0.96675 -0.19815 " pathEditMode="fixed" rAng="0" ptsTypes="AA">
                                      <p:cBhvr>
                                        <p:cTn id="129" dur="10" fill="hold"/>
                                        <p:tgtEl>
                                          <p:spTgt spid="438297"/>
                                        </p:tgtEl>
                                        <p:attrNameLst>
                                          <p:attrName>ppt_x</p:attrName>
                                          <p:attrName>ppt_y</p:attrName>
                                        </p:attrNameLst>
                                      </p:cBhvr>
                                      <p:rCtr x="0" y="0"/>
                                    </p:animMotion>
                                  </p:childTnLst>
                                </p:cTn>
                              </p:par>
                              <p:par>
                                <p:cTn id="130" presetID="42" presetClass="path" presetSubtype="0" fill="hold" nodeType="withEffect">
                                  <p:stCondLst>
                                    <p:cond delay="0"/>
                                  </p:stCondLst>
                                  <p:childTnLst>
                                    <p:animMotion origin="layout" path="M -0.97014 -0.19352 L -0.97014 -0.19352 " pathEditMode="fixed" rAng="0" ptsTypes="AA">
                                      <p:cBhvr>
                                        <p:cTn id="131" dur="10" fill="hold"/>
                                        <p:tgtEl>
                                          <p:spTgt spid="438303"/>
                                        </p:tgtEl>
                                        <p:attrNameLst>
                                          <p:attrName>ppt_x</p:attrName>
                                          <p:attrName>ppt_y</p:attrName>
                                        </p:attrNameLst>
                                      </p:cBhvr>
                                      <p:rCtr x="0" y="0"/>
                                    </p:animMotion>
                                  </p:childTnLst>
                                </p:cTn>
                              </p:par>
                              <p:par>
                                <p:cTn id="132" presetID="42" presetClass="path" presetSubtype="0" fill="hold" nodeType="withEffect">
                                  <p:stCondLst>
                                    <p:cond delay="0"/>
                                  </p:stCondLst>
                                  <p:childTnLst>
                                    <p:animMotion origin="layout" path="M -0.97014 -0.19353 L -0.97014 -0.19353 " pathEditMode="fixed" rAng="0" ptsTypes="AA">
                                      <p:cBhvr>
                                        <p:cTn id="133" dur="10" fill="hold"/>
                                        <p:tgtEl>
                                          <p:spTgt spid="438302"/>
                                        </p:tgtEl>
                                        <p:attrNameLst>
                                          <p:attrName>ppt_x</p:attrName>
                                          <p:attrName>ppt_y</p:attrName>
                                        </p:attrNameLst>
                                      </p:cBhvr>
                                      <p:rCtr x="0" y="0"/>
                                    </p:animMotion>
                                  </p:childTnLst>
                                </p:cTn>
                              </p:par>
                              <p:par>
                                <p:cTn id="134" presetID="42" presetClass="path" presetSubtype="0" fill="hold" nodeType="withEffect">
                                  <p:stCondLst>
                                    <p:cond delay="0"/>
                                  </p:stCondLst>
                                  <p:childTnLst>
                                    <p:animMotion origin="layout" path="M -0.97014 -0.19353 L -0.97014 -0.19353 " pathEditMode="fixed" rAng="0" ptsTypes="AA">
                                      <p:cBhvr>
                                        <p:cTn id="135" dur="10" fill="hold"/>
                                        <p:tgtEl>
                                          <p:spTgt spid="438301"/>
                                        </p:tgtEl>
                                        <p:attrNameLst>
                                          <p:attrName>ppt_x</p:attrName>
                                          <p:attrName>ppt_y</p:attrName>
                                        </p:attrNameLst>
                                      </p:cBhvr>
                                      <p:rCtr x="0" y="0"/>
                                    </p:animMotion>
                                  </p:childTnLst>
                                </p:cTn>
                              </p:par>
                              <p:par>
                                <p:cTn id="136" presetID="42" presetClass="path" presetSubtype="0" fill="hold" nodeType="withEffect">
                                  <p:stCondLst>
                                    <p:cond delay="0"/>
                                  </p:stCondLst>
                                  <p:childTnLst>
                                    <p:animMotion origin="layout" path="M -0.97013 -0.19352 L -0.97013 -0.19352 " pathEditMode="fixed" rAng="0" ptsTypes="AA">
                                      <p:cBhvr>
                                        <p:cTn id="137" dur="10" fill="hold"/>
                                        <p:tgtEl>
                                          <p:spTgt spid="438300"/>
                                        </p:tgtEl>
                                        <p:attrNameLst>
                                          <p:attrName>ppt_x</p:attrName>
                                          <p:attrName>ppt_y</p:attrName>
                                        </p:attrNameLst>
                                      </p:cBhvr>
                                      <p:rCtr x="0" y="0"/>
                                    </p:animMotion>
                                  </p:childTnLst>
                                </p:cTn>
                              </p:par>
                              <p:par>
                                <p:cTn id="138" presetID="42" presetClass="path" presetSubtype="0" fill="hold" nodeType="withEffect">
                                  <p:stCondLst>
                                    <p:cond delay="0"/>
                                  </p:stCondLst>
                                  <p:childTnLst>
                                    <p:animMotion origin="layout" path="M -0.97013 -0.19352 L -0.97013 -0.19352 " pathEditMode="fixed" rAng="0" ptsTypes="AA">
                                      <p:cBhvr>
                                        <p:cTn id="139" dur="10" fill="hold"/>
                                        <p:tgtEl>
                                          <p:spTgt spid="438299"/>
                                        </p:tgtEl>
                                        <p:attrNameLst>
                                          <p:attrName>ppt_x</p:attrName>
                                          <p:attrName>ppt_y</p:attrName>
                                        </p:attrNameLst>
                                      </p:cBhvr>
                                      <p:rCtr x="0" y="0"/>
                                    </p:animMotion>
                                  </p:childTnLst>
                                </p:cTn>
                              </p:par>
                              <p:par>
                                <p:cTn id="140" presetID="42" presetClass="path" presetSubtype="0" fill="hold" grpId="1" nodeType="withEffect">
                                  <p:stCondLst>
                                    <p:cond delay="0"/>
                                  </p:stCondLst>
                                  <p:iterate type="lt">
                                    <p:tmPct val="0"/>
                                  </p:iterate>
                                  <p:childTnLst>
                                    <p:animMotion origin="layout" path="M -0.96737 0.41436 L -0.96737 0.41436 " pathEditMode="fixed" rAng="0" ptsTypes="AA">
                                      <p:cBhvr>
                                        <p:cTn id="141" dur="10" fill="hold"/>
                                        <p:tgtEl>
                                          <p:spTgt spid="438335">
                                            <p:bg/>
                                          </p:spTgt>
                                        </p:tgtEl>
                                        <p:attrNameLst>
                                          <p:attrName>ppt_x</p:attrName>
                                          <p:attrName>ppt_y</p:attrName>
                                        </p:attrNameLst>
                                      </p:cBhvr>
                                      <p:rCtr x="0" y="0"/>
                                    </p:animMotion>
                                  </p:childTnLst>
                                </p:cTn>
                              </p:par>
                              <p:par>
                                <p:cTn id="142" presetID="42" presetClass="path" presetSubtype="0" fill="hold" grpId="1" nodeType="withEffect">
                                  <p:stCondLst>
                                    <p:cond delay="0"/>
                                  </p:stCondLst>
                                  <p:iterate type="lt">
                                    <p:tmPct val="0"/>
                                  </p:iterate>
                                  <p:childTnLst>
                                    <p:animMotion origin="layout" path="M -0.9764 0.41436 L -0.9764 0.41436 " pathEditMode="fixed" rAng="0" ptsTypes="AA">
                                      <p:cBhvr>
                                        <p:cTn id="143" dur="10" fill="hold"/>
                                        <p:tgtEl>
                                          <p:spTgt spid="438335">
                                            <p:txEl>
                                              <p:pRg st="0" end="0"/>
                                            </p:txEl>
                                          </p:spTgt>
                                        </p:tgtEl>
                                        <p:attrNameLst>
                                          <p:attrName>ppt_x</p:attrName>
                                          <p:attrName>ppt_y</p:attrName>
                                        </p:attrNameLst>
                                      </p:cBhvr>
                                      <p:rCtr x="0" y="0"/>
                                    </p:animMotion>
                                  </p:childTnLst>
                                </p:cTn>
                              </p:par>
                              <p:par>
                                <p:cTn id="144" presetID="1" presetClass="exit" presetSubtype="0" fill="hold" grpId="2" nodeType="withEffect">
                                  <p:stCondLst>
                                    <p:cond delay="0"/>
                                  </p:stCondLst>
                                  <p:childTnLst>
                                    <p:set>
                                      <p:cBhvr>
                                        <p:cTn id="145" dur="1" fill="hold">
                                          <p:stCondLst>
                                            <p:cond delay="0"/>
                                          </p:stCondLst>
                                        </p:cTn>
                                        <p:tgtEl>
                                          <p:spTgt spid="438335">
                                            <p:txEl>
                                              <p:pRg st="0" end="0"/>
                                            </p:txEl>
                                          </p:spTgt>
                                        </p:tgtEl>
                                        <p:attrNameLst>
                                          <p:attrName>style.visibility</p:attrName>
                                        </p:attrNameLst>
                                      </p:cBhvr>
                                      <p:to>
                                        <p:strVal val="hidden"/>
                                      </p:to>
                                    </p:set>
                                  </p:childTnLst>
                                </p:cTn>
                              </p:par>
                              <p:par>
                                <p:cTn id="146" presetID="1" presetClass="exit" presetSubtype="0" fill="hold" grpId="2" nodeType="withEffect">
                                  <p:stCondLst>
                                    <p:cond delay="0"/>
                                  </p:stCondLst>
                                  <p:childTnLst>
                                    <p:set>
                                      <p:cBhvr>
                                        <p:cTn id="147" dur="1" fill="hold">
                                          <p:stCondLst>
                                            <p:cond delay="0"/>
                                          </p:stCondLst>
                                        </p:cTn>
                                        <p:tgtEl>
                                          <p:spTgt spid="438335">
                                            <p:bg/>
                                          </p:spTgt>
                                        </p:tgtEl>
                                        <p:attrNameLst>
                                          <p:attrName>style.visibility</p:attrName>
                                        </p:attrNameLst>
                                      </p:cBhvr>
                                      <p:to>
                                        <p:strVal val="hidden"/>
                                      </p:to>
                                    </p:set>
                                  </p:childTnLst>
                                </p:cTn>
                              </p:par>
                            </p:childTnLst>
                          </p:cTn>
                        </p:par>
                        <p:par>
                          <p:cTn id="148" fill="hold" nodeType="afterGroup">
                            <p:stCondLst>
                              <p:cond delay="10"/>
                            </p:stCondLst>
                            <p:childTnLst>
                              <p:par>
                                <p:cTn id="149" presetID="12" presetClass="exit" presetSubtype="1" fill="hold" nodeType="afterEffect">
                                  <p:stCondLst>
                                    <p:cond delay="0"/>
                                  </p:stCondLst>
                                  <p:childTnLst>
                                    <p:animEffect transition="out" filter="slide(fromTop)">
                                      <p:cBhvr>
                                        <p:cTn id="150" dur="1000"/>
                                        <p:tgtEl>
                                          <p:spTgt spid="438332"/>
                                        </p:tgtEl>
                                      </p:cBhvr>
                                    </p:animEffect>
                                    <p:set>
                                      <p:cBhvr>
                                        <p:cTn id="151" dur="1" fill="hold">
                                          <p:stCondLst>
                                            <p:cond delay="999"/>
                                          </p:stCondLst>
                                        </p:cTn>
                                        <p:tgtEl>
                                          <p:spTgt spid="438332"/>
                                        </p:tgtEl>
                                        <p:attrNameLst>
                                          <p:attrName>style.visibility</p:attrName>
                                        </p:attrNameLst>
                                      </p:cBhvr>
                                      <p:to>
                                        <p:strVal val="hidden"/>
                                      </p:to>
                                    </p:set>
                                  </p:childTnLst>
                                </p:cTn>
                              </p:par>
                            </p:childTnLst>
                          </p:cTn>
                        </p:par>
                        <p:par>
                          <p:cTn id="152" fill="hold" nodeType="afterGroup">
                            <p:stCondLst>
                              <p:cond delay="1010"/>
                            </p:stCondLst>
                            <p:childTnLst>
                              <p:par>
                                <p:cTn id="153" presetID="10" presetClass="entr" presetSubtype="0" fill="hold" grpId="5" nodeType="afterEffect">
                                  <p:stCondLst>
                                    <p:cond delay="490"/>
                                  </p:stCondLst>
                                  <p:childTnLst>
                                    <p:set>
                                      <p:cBhvr>
                                        <p:cTn id="154" dur="1" fill="hold">
                                          <p:stCondLst>
                                            <p:cond delay="0"/>
                                          </p:stCondLst>
                                        </p:cTn>
                                        <p:tgtEl>
                                          <p:spTgt spid="438335">
                                            <p:bg/>
                                          </p:spTgt>
                                        </p:tgtEl>
                                        <p:attrNameLst>
                                          <p:attrName>style.visibility</p:attrName>
                                        </p:attrNameLst>
                                      </p:cBhvr>
                                      <p:to>
                                        <p:strVal val="visible"/>
                                      </p:to>
                                    </p:set>
                                    <p:animEffect transition="in" filter="fade">
                                      <p:cBhvr>
                                        <p:cTn id="155" dur="500"/>
                                        <p:tgtEl>
                                          <p:spTgt spid="438335">
                                            <p:bg/>
                                          </p:spTgt>
                                        </p:tgtEl>
                                      </p:cBhvr>
                                    </p:animEffect>
                                  </p:childTnLst>
                                </p:cTn>
                              </p:par>
                            </p:childTnLst>
                          </p:cTn>
                        </p:par>
                        <p:par>
                          <p:cTn id="156" fill="hold" nodeType="afterGroup">
                            <p:stCondLst>
                              <p:cond delay="2000"/>
                            </p:stCondLst>
                            <p:childTnLst>
                              <p:par>
                                <p:cTn id="157" presetID="10" presetClass="entr" presetSubtype="0" fill="hold" grpId="4" nodeType="afterEffect">
                                  <p:stCondLst>
                                    <p:cond delay="0"/>
                                  </p:stCondLst>
                                  <p:iterate type="lt">
                                    <p:tmPct val="0"/>
                                  </p:iterate>
                                  <p:childTnLst>
                                    <p:set>
                                      <p:cBhvr>
                                        <p:cTn id="158" dur="1" fill="hold">
                                          <p:stCondLst>
                                            <p:cond delay="0"/>
                                          </p:stCondLst>
                                        </p:cTn>
                                        <p:tgtEl>
                                          <p:spTgt spid="438335">
                                            <p:txEl>
                                              <p:pRg st="0" end="0"/>
                                            </p:txEl>
                                          </p:spTgt>
                                        </p:tgtEl>
                                        <p:attrNameLst>
                                          <p:attrName>style.visibility</p:attrName>
                                        </p:attrNameLst>
                                      </p:cBhvr>
                                      <p:to>
                                        <p:strVal val="visible"/>
                                      </p:to>
                                    </p:set>
                                    <p:animEffect transition="in" filter="fade">
                                      <p:cBhvr>
                                        <p:cTn id="159" dur="500"/>
                                        <p:tgtEl>
                                          <p:spTgt spid="438335">
                                            <p:txEl>
                                              <p:pRg st="0" end="0"/>
                                            </p:txEl>
                                          </p:spTgt>
                                        </p:tgtEl>
                                      </p:cBhvr>
                                    </p:animEffect>
                                  </p:childTnLst>
                                </p:cTn>
                              </p:par>
                            </p:childTnLst>
                          </p:cTn>
                        </p:par>
                        <p:par>
                          <p:cTn id="160" fill="hold" nodeType="afterGroup">
                            <p:stCondLst>
                              <p:cond delay="2500"/>
                            </p:stCondLst>
                            <p:childTnLst>
                              <p:par>
                                <p:cTn id="161" presetID="27" presetClass="entr" presetSubtype="0" fill="hold" grpId="3" nodeType="afterEffect">
                                  <p:stCondLst>
                                    <p:cond delay="0"/>
                                  </p:stCondLst>
                                  <p:iterate type="lt">
                                    <p:tmPct val="50000"/>
                                  </p:iterate>
                                  <p:childTnLst>
                                    <p:set>
                                      <p:cBhvr>
                                        <p:cTn id="162" dur="1" fill="hold">
                                          <p:stCondLst>
                                            <p:cond delay="0"/>
                                          </p:stCondLst>
                                        </p:cTn>
                                        <p:tgtEl>
                                          <p:spTgt spid="438335">
                                            <p:txEl>
                                              <p:pRg st="0" end="0"/>
                                            </p:txEl>
                                          </p:spTgt>
                                        </p:tgtEl>
                                        <p:attrNameLst>
                                          <p:attrName>style.visibility</p:attrName>
                                        </p:attrNameLst>
                                      </p:cBhvr>
                                      <p:to>
                                        <p:strVal val="visible"/>
                                      </p:to>
                                    </p:set>
                                    <p:anim calcmode="discrete" valueType="clr">
                                      <p:cBhvr override="childStyle">
                                        <p:cTn id="163" dur="80"/>
                                        <p:tgtEl>
                                          <p:spTgt spid="438335">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64" dur="80"/>
                                        <p:tgtEl>
                                          <p:spTgt spid="438335">
                                            <p:txEl>
                                              <p:pRg st="0" end="0"/>
                                            </p:txEl>
                                          </p:spTgt>
                                        </p:tgtEl>
                                        <p:attrNameLst>
                                          <p:attrName>fillcolor</p:attrName>
                                        </p:attrNameLst>
                                      </p:cBhvr>
                                      <p:tavLst>
                                        <p:tav tm="0">
                                          <p:val>
                                            <p:clrVal>
                                              <a:schemeClr val="accent2"/>
                                            </p:clrVal>
                                          </p:val>
                                        </p:tav>
                                        <p:tav tm="50000">
                                          <p:val>
                                            <p:clrVal>
                                              <a:schemeClr val="hlink"/>
                                            </p:clrVal>
                                          </p:val>
                                        </p:tav>
                                      </p:tavLst>
                                    </p:anim>
                                    <p:set>
                                      <p:cBhvr>
                                        <p:cTn id="165" dur="80"/>
                                        <p:tgtEl>
                                          <p:spTgt spid="438335">
                                            <p:txEl>
                                              <p:pRg st="0" end="0"/>
                                            </p:txEl>
                                          </p:spTgt>
                                        </p:tgtEl>
                                        <p:attrNameLst>
                                          <p:attrName>fill.type</p:attrName>
                                        </p:attrNameLst>
                                      </p:cBhvr>
                                      <p:to>
                                        <p:strVal val="solid"/>
                                      </p:to>
                                    </p:set>
                                  </p:childTnLst>
                                </p:cTn>
                              </p:par>
                            </p:childTnLst>
                          </p:cTn>
                        </p:par>
                      </p:childTnLst>
                    </p:cTn>
                  </p:par>
                </p:childTnLst>
              </p:cTn>
              <p:nextCondLst>
                <p:cond evt="onClick" delay="0">
                  <p:tgtEl>
                    <p:spTgt spid="438331"/>
                  </p:tgtEl>
                </p:cond>
              </p:nextCondLst>
            </p:seq>
            <p:seq concurrent="1" nextAc="seek">
              <p:cTn id="166" restart="whenNotActive" fill="hold" evtFilter="cancelBubble" nodeType="interactiveSeq">
                <p:stCondLst>
                  <p:cond evt="onClick" delay="0">
                    <p:tgtEl>
                      <p:spTgt spid="438336"/>
                    </p:tgtEl>
                  </p:cond>
                </p:stCondLst>
                <p:endSync evt="end" delay="0">
                  <p:rtn val="all"/>
                </p:endSync>
                <p:childTnLst>
                  <p:par>
                    <p:cTn id="167" fill="hold" nodeType="clickPar">
                      <p:stCondLst>
                        <p:cond delay="0"/>
                      </p:stCondLst>
                      <p:childTnLst>
                        <p:par>
                          <p:cTn id="168" fill="hold" nodeType="withGroup">
                            <p:stCondLst>
                              <p:cond delay="0"/>
                            </p:stCondLst>
                            <p:childTnLst>
                              <p:par>
                                <p:cTn id="169" presetID="3" presetClass="entr" presetSubtype="0" fill="hold" grpId="1" nodeType="clickEffect">
                                  <p:stCondLst>
                                    <p:cond delay="0"/>
                                  </p:stCondLst>
                                  <p:childTnLst>
                                    <p:set>
                                      <p:cBhvr>
                                        <p:cTn id="170" dur="1" fill="hold">
                                          <p:stCondLst>
                                            <p:cond delay="0"/>
                                          </p:stCondLst>
                                        </p:cTn>
                                        <p:tgtEl>
                                          <p:spTgt spid="438286"/>
                                        </p:tgtEl>
                                        <p:attrNameLst>
                                          <p:attrName>style.visibility</p:attrName>
                                        </p:attrNameLst>
                                      </p:cBhvr>
                                      <p:to>
                                        <p:strVal val="visible"/>
                                      </p:to>
                                    </p:set>
                                  </p:childTnLst>
                                </p:cTn>
                              </p:par>
                              <p:par>
                                <p:cTn id="171" presetID="3" presetClass="exit" presetSubtype="0" fill="hold" grpId="2" nodeType="withEffect">
                                  <p:stCondLst>
                                    <p:cond delay="0"/>
                                  </p:stCondLst>
                                  <p:childTnLst>
                                    <p:set>
                                      <p:cBhvr>
                                        <p:cTn id="172" dur="1" fill="hold">
                                          <p:stCondLst>
                                            <p:cond delay="0"/>
                                          </p:stCondLst>
                                        </p:cTn>
                                        <p:tgtEl>
                                          <p:spTgt spid="438287"/>
                                        </p:tgtEl>
                                        <p:attrNameLst>
                                          <p:attrName>style.visibility</p:attrName>
                                        </p:attrNameLst>
                                      </p:cBhvr>
                                      <p:to>
                                        <p:strVal val="hidden"/>
                                      </p:to>
                                    </p:set>
                                  </p:childTnLst>
                                </p:cTn>
                              </p:par>
                              <p:par>
                                <p:cTn id="173" presetID="3" presetClass="exit" presetSubtype="0" fill="hold" grpId="1" nodeType="withEffect">
                                  <p:stCondLst>
                                    <p:cond delay="0"/>
                                  </p:stCondLst>
                                  <p:childTnLst>
                                    <p:set>
                                      <p:cBhvr>
                                        <p:cTn id="174" dur="1" fill="hold">
                                          <p:stCondLst>
                                            <p:cond delay="0"/>
                                          </p:stCondLst>
                                        </p:cTn>
                                        <p:tgtEl>
                                          <p:spTgt spid="438288"/>
                                        </p:tgtEl>
                                        <p:attrNameLst>
                                          <p:attrName>style.visibility</p:attrName>
                                        </p:attrNameLst>
                                      </p:cBhvr>
                                      <p:to>
                                        <p:strVal val="hidden"/>
                                      </p:to>
                                    </p:set>
                                  </p:childTnLst>
                                </p:cTn>
                              </p:par>
                              <p:par>
                                <p:cTn id="175" presetID="3" presetClass="exit" presetSubtype="0" fill="hold" grpId="1" nodeType="withEffect">
                                  <p:stCondLst>
                                    <p:cond delay="0"/>
                                  </p:stCondLst>
                                  <p:childTnLst>
                                    <p:set>
                                      <p:cBhvr>
                                        <p:cTn id="176" dur="1" fill="hold">
                                          <p:stCondLst>
                                            <p:cond delay="0"/>
                                          </p:stCondLst>
                                        </p:cTn>
                                        <p:tgtEl>
                                          <p:spTgt spid="438283"/>
                                        </p:tgtEl>
                                        <p:attrNameLst>
                                          <p:attrName>style.visibility</p:attrName>
                                        </p:attrNameLst>
                                      </p:cBhvr>
                                      <p:to>
                                        <p:strVal val="hidden"/>
                                      </p:to>
                                    </p:set>
                                  </p:childTnLst>
                                </p:cTn>
                              </p:par>
                              <p:par>
                                <p:cTn id="177" presetID="3" presetClass="exit" presetSubtype="0" fill="hold" grpId="1" nodeType="withEffect">
                                  <p:stCondLst>
                                    <p:cond delay="0"/>
                                  </p:stCondLst>
                                  <p:childTnLst>
                                    <p:set>
                                      <p:cBhvr>
                                        <p:cTn id="178" dur="1" fill="hold">
                                          <p:stCondLst>
                                            <p:cond delay="0"/>
                                          </p:stCondLst>
                                        </p:cTn>
                                        <p:tgtEl>
                                          <p:spTgt spid="438284"/>
                                        </p:tgtEl>
                                        <p:attrNameLst>
                                          <p:attrName>style.visibility</p:attrName>
                                        </p:attrNameLst>
                                      </p:cBhvr>
                                      <p:to>
                                        <p:strVal val="hidden"/>
                                      </p:to>
                                    </p:set>
                                  </p:childTnLst>
                                </p:cTn>
                              </p:par>
                              <p:par>
                                <p:cTn id="179" presetID="3" presetClass="exit" presetSubtype="0" fill="hold" grpId="1" nodeType="withEffect">
                                  <p:stCondLst>
                                    <p:cond delay="0"/>
                                  </p:stCondLst>
                                  <p:childTnLst>
                                    <p:set>
                                      <p:cBhvr>
                                        <p:cTn id="180" dur="1" fill="hold">
                                          <p:stCondLst>
                                            <p:cond delay="0"/>
                                          </p:stCondLst>
                                        </p:cTn>
                                        <p:tgtEl>
                                          <p:spTgt spid="438285"/>
                                        </p:tgtEl>
                                        <p:attrNameLst>
                                          <p:attrName>style.visibility</p:attrName>
                                        </p:attrNameLst>
                                      </p:cBhvr>
                                      <p:to>
                                        <p:strVal val="hidden"/>
                                      </p:to>
                                    </p:set>
                                  </p:childTnLst>
                                </p:cTn>
                              </p:par>
                            </p:childTnLst>
                          </p:cTn>
                        </p:par>
                      </p:childTnLst>
                    </p:cTn>
                  </p:par>
                </p:childTnLst>
              </p:cTn>
              <p:nextCondLst>
                <p:cond evt="onClick" delay="0">
                  <p:tgtEl>
                    <p:spTgt spid="438336"/>
                  </p:tgtEl>
                </p:cond>
              </p:nextCondLst>
            </p:seq>
            <p:seq concurrent="1" nextAc="seek">
              <p:cTn id="181" restart="whenNotActive" fill="hold" evtFilter="cancelBubble" nodeType="interactiveSeq">
                <p:stCondLst>
                  <p:cond evt="onClick" delay="0">
                    <p:tgtEl>
                      <p:spTgt spid="78"/>
                    </p:tgtEl>
                  </p:cond>
                </p:stCondLst>
                <p:endSync evt="end" delay="0">
                  <p:rtn val="all"/>
                </p:endSync>
                <p:childTnLst>
                  <p:par>
                    <p:cTn id="182" fill="hold">
                      <p:stCondLst>
                        <p:cond delay="0"/>
                      </p:stCondLst>
                      <p:childTnLst>
                        <p:par>
                          <p:cTn id="183" fill="hold">
                            <p:stCondLst>
                              <p:cond delay="0"/>
                            </p:stCondLst>
                            <p:childTnLst>
                              <p:par>
                                <p:cTn id="184" presetID="10" presetClass="exit" presetSubtype="0" fill="hold" grpId="0" nodeType="afterEffect">
                                  <p:stCondLst>
                                    <p:cond delay="0"/>
                                  </p:stCondLst>
                                  <p:iterate type="lt">
                                    <p:tmPct val="0"/>
                                  </p:iterate>
                                  <p:childTnLst>
                                    <p:animEffect transition="out" filter="fade">
                                      <p:cBhvr>
                                        <p:cTn id="185" dur="500"/>
                                        <p:tgtEl>
                                          <p:spTgt spid="438335">
                                            <p:txEl>
                                              <p:pRg st="0" end="0"/>
                                            </p:txEl>
                                          </p:spTgt>
                                        </p:tgtEl>
                                      </p:cBhvr>
                                    </p:animEffect>
                                    <p:set>
                                      <p:cBhvr>
                                        <p:cTn id="186" dur="1" fill="hold">
                                          <p:stCondLst>
                                            <p:cond delay="499"/>
                                          </p:stCondLst>
                                        </p:cTn>
                                        <p:tgtEl>
                                          <p:spTgt spid="438335">
                                            <p:txEl>
                                              <p:pRg st="0" end="0"/>
                                            </p:txEl>
                                          </p:spTgt>
                                        </p:tgtEl>
                                        <p:attrNameLst>
                                          <p:attrName>style.visibility</p:attrName>
                                        </p:attrNameLst>
                                      </p:cBhvr>
                                      <p:to>
                                        <p:strVal val="hidden"/>
                                      </p:to>
                                    </p:set>
                                  </p:childTnLst>
                                </p:cTn>
                              </p:par>
                            </p:childTnLst>
                          </p:cTn>
                        </p:par>
                        <p:par>
                          <p:cTn id="187" fill="hold">
                            <p:stCondLst>
                              <p:cond delay="500"/>
                            </p:stCondLst>
                            <p:childTnLst>
                              <p:par>
                                <p:cTn id="188" presetID="10" presetClass="exit" presetSubtype="0" fill="hold" grpId="0" nodeType="afterEffect">
                                  <p:stCondLst>
                                    <p:cond delay="0"/>
                                  </p:stCondLst>
                                  <p:iterate type="lt">
                                    <p:tmPct val="0"/>
                                  </p:iterate>
                                  <p:childTnLst>
                                    <p:animEffect transition="out" filter="fade">
                                      <p:cBhvr>
                                        <p:cTn id="189" dur="500"/>
                                        <p:tgtEl>
                                          <p:spTgt spid="438335">
                                            <p:bg/>
                                          </p:spTgt>
                                        </p:tgtEl>
                                      </p:cBhvr>
                                    </p:animEffect>
                                    <p:set>
                                      <p:cBhvr>
                                        <p:cTn id="190" dur="1" fill="hold">
                                          <p:stCondLst>
                                            <p:cond delay="499"/>
                                          </p:stCondLst>
                                        </p:cTn>
                                        <p:tgtEl>
                                          <p:spTgt spid="438335">
                                            <p:bg/>
                                          </p:spTgt>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438275" grpId="0" animBg="1"/>
      <p:bldP spid="438276" grpId="0" animBg="1"/>
      <p:bldP spid="438277" grpId="0" animBg="1"/>
      <p:bldP spid="438278" grpId="0" animBg="1"/>
      <p:bldP spid="438279" grpId="0" animBg="1"/>
      <p:bldP spid="438280" grpId="0" animBg="1"/>
      <p:bldP spid="438283" grpId="0" animBg="1"/>
      <p:bldP spid="438283" grpId="1" animBg="1"/>
      <p:bldP spid="438284" grpId="0" animBg="1"/>
      <p:bldP spid="438284" grpId="1" animBg="1"/>
      <p:bldP spid="438285" grpId="0" animBg="1"/>
      <p:bldP spid="438285" grpId="1" animBg="1"/>
      <p:bldP spid="438286" grpId="0" animBg="1"/>
      <p:bldP spid="438286" grpId="1" animBg="1"/>
      <p:bldP spid="438287" grpId="0" animBg="1"/>
      <p:bldP spid="438287" grpId="1" animBg="1"/>
      <p:bldP spid="438287" grpId="2" animBg="1"/>
      <p:bldP spid="438288" grpId="0" animBg="1"/>
      <p:bldP spid="438288" grpId="1" animBg="1"/>
      <p:bldP spid="438289" grpId="0" animBg="1"/>
      <p:bldP spid="438290" grpId="0" animBg="1"/>
      <p:bldP spid="438291" grpId="0" animBg="1"/>
      <p:bldP spid="438292" grpId="0" animBg="1"/>
      <p:bldP spid="438293" grpId="0" animBg="1"/>
      <p:bldP spid="438294" grpId="0" animBg="1"/>
      <p:bldP spid="438335" grpId="0" build="allAtOnce" animBg="1" autoUpdateAnimBg="0"/>
      <p:bldP spid="438335" grpId="1" build="allAtOnce" animBg="1" autoUpdateAnimBg="0"/>
      <p:bldP spid="438335" grpId="2" build="allAtOnce" animBg="1" autoUpdateAnimBg="0"/>
      <p:bldP spid="438335" grpId="3" build="allAtOnce" autoUpdateAnimBg="0"/>
      <p:bldP spid="438335" grpId="4" build="allAtOnce" autoUpdateAnimBg="0"/>
      <p:bldP spid="438335" grpId="5" build="allAtOnce"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icture 110"/>
          <p:cNvPicPr>
            <a:picLocks/>
          </p:cNvPicPr>
          <p:nvPr/>
        </p:nvPicPr>
        <p:blipFill>
          <a:blip r:embed="rId6">
            <a:extLst>
              <a:ext uri="{28A0092B-C50C-407E-A947-70E740481C1C}">
                <a14:useLocalDpi xmlns:a14="http://schemas.microsoft.com/office/drawing/2010/main" val="0"/>
              </a:ext>
            </a:extLst>
          </a:blip>
          <a:stretch>
            <a:fillRect/>
          </a:stretch>
        </p:blipFill>
        <p:spPr>
          <a:xfrm>
            <a:off x="753618" y="1395746"/>
            <a:ext cx="7598664" cy="4187952"/>
          </a:xfrm>
          <a:prstGeom prst="rect">
            <a:avLst/>
          </a:prstGeom>
        </p:spPr>
      </p:pic>
      <p:sp>
        <p:nvSpPr>
          <p:cNvPr id="438274" name="Oval 2"/>
          <p:cNvSpPr>
            <a:spLocks noChangeArrowheads="1"/>
          </p:cNvSpPr>
          <p:nvPr/>
        </p:nvSpPr>
        <p:spPr bwMode="auto">
          <a:xfrm>
            <a:off x="10061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275" name="Rectangle 3" descr="Small grid">
            <a:hlinkClick r:id="" action="ppaction://macro?name=Score_1"/>
          </p:cNvPr>
          <p:cNvSpPr>
            <a:spLocks noChangeAspect="1" noChangeArrowheads="1"/>
          </p:cNvSpPr>
          <p:nvPr/>
        </p:nvSpPr>
        <p:spPr bwMode="auto">
          <a:xfrm>
            <a:off x="3673477" y="15144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6" name="Rectangle 4" descr="Small grid">
            <a:hlinkClick r:id="" action="ppaction://macro?name=Score_2"/>
          </p:cNvPr>
          <p:cNvSpPr>
            <a:spLocks noChangeAspect="1" noChangeArrowheads="1"/>
          </p:cNvSpPr>
          <p:nvPr/>
        </p:nvSpPr>
        <p:spPr bwMode="auto">
          <a:xfrm>
            <a:off x="3673477" y="25495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7" name="Rectangle 5" descr="Small grid">
            <a:hlinkClick r:id="" action="ppaction://macro?name=Score_3"/>
          </p:cNvPr>
          <p:cNvSpPr>
            <a:spLocks noChangeAspect="1" noChangeArrowheads="1"/>
          </p:cNvSpPr>
          <p:nvPr/>
        </p:nvSpPr>
        <p:spPr bwMode="auto">
          <a:xfrm>
            <a:off x="3673477" y="35782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8" name="Rectangle 6" descr="Small grid">
            <a:hlinkClick r:id="" action="ppaction://macro?name=Score_4"/>
          </p:cNvPr>
          <p:cNvSpPr>
            <a:spLocks noChangeAspect="1" noChangeArrowheads="1"/>
          </p:cNvSpPr>
          <p:nvPr/>
        </p:nvSpPr>
        <p:spPr bwMode="auto">
          <a:xfrm>
            <a:off x="3673477" y="4616450"/>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9" name="Rectangle 7" descr="Small grid">
            <a:hlinkClick r:id="" action="ppaction://macro?name=Score_5"/>
          </p:cNvPr>
          <p:cNvSpPr>
            <a:spLocks noChangeArrowheads="1"/>
          </p:cNvSpPr>
          <p:nvPr/>
        </p:nvSpPr>
        <p:spPr bwMode="auto">
          <a:xfrm>
            <a:off x="7445377" y="15144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0" name="Rectangle 8" descr="Small grid">
            <a:hlinkClick r:id="" action="ppaction://macro?name=Score_6"/>
          </p:cNvPr>
          <p:cNvSpPr>
            <a:spLocks noChangeAspect="1" noChangeArrowheads="1"/>
          </p:cNvSpPr>
          <p:nvPr/>
        </p:nvSpPr>
        <p:spPr bwMode="auto">
          <a:xfrm>
            <a:off x="7445377" y="25495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1" name="Rectangle 9" descr="Small grid">
            <a:hlinkClick r:id="" action="ppaction://macro?name=Score_7"/>
          </p:cNvPr>
          <p:cNvSpPr>
            <a:spLocks noChangeAspect="1" noChangeArrowheads="1"/>
          </p:cNvSpPr>
          <p:nvPr/>
        </p:nvSpPr>
        <p:spPr bwMode="auto">
          <a:xfrm>
            <a:off x="7445377" y="35782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2" name="Rectangle 10" descr="Small grid">
            <a:hlinkClick r:id="" action="ppaction://macro?name=Score_8"/>
          </p:cNvPr>
          <p:cNvSpPr>
            <a:spLocks noChangeAspect="1" noChangeArrowheads="1"/>
          </p:cNvSpPr>
          <p:nvPr/>
        </p:nvSpPr>
        <p:spPr bwMode="auto">
          <a:xfrm>
            <a:off x="7445377" y="4616450"/>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3" name="WordArt 11"/>
          <p:cNvSpPr>
            <a:spLocks noChangeArrowheads="1" noChangeShapeType="1" noTextEdit="1"/>
          </p:cNvSpPr>
          <p:nvPr/>
        </p:nvSpPr>
        <p:spPr bwMode="auto">
          <a:xfrm>
            <a:off x="9137651"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4" name="WordArt 12"/>
          <p:cNvSpPr>
            <a:spLocks noChangeArrowheads="1" noChangeShapeType="1" noTextEdit="1"/>
          </p:cNvSpPr>
          <p:nvPr/>
        </p:nvSpPr>
        <p:spPr bwMode="auto">
          <a:xfrm>
            <a:off x="9610726"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5" name="WordArt 13"/>
          <p:cNvSpPr>
            <a:spLocks noChangeArrowheads="1" noChangeShapeType="1" noTextEdit="1"/>
          </p:cNvSpPr>
          <p:nvPr/>
        </p:nvSpPr>
        <p:spPr bwMode="auto">
          <a:xfrm>
            <a:off x="10085388" y="171451"/>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6" name="WordArt 14"/>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7" name="WordArt 15"/>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8" name="WordArt 16"/>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a:ln w="25400">
                  <a:solidFill>
                    <a:srgbClr val="000000"/>
                  </a:solidFill>
                  <a:miter lim="800000"/>
                  <a:headEnd/>
                  <a:tailEnd/>
                </a:ln>
                <a:solidFill>
                  <a:srgbClr val="FF0000">
                    <a:alpha val="34000"/>
                  </a:srgbClr>
                </a:solidFill>
                <a:latin typeface="Arial Black"/>
              </a:rPr>
              <a:t>X</a:t>
            </a:r>
          </a:p>
        </p:txBody>
      </p:sp>
      <p:sp>
        <p:nvSpPr>
          <p:cNvPr id="438289" name="Rectangle 17" descr="Small grid"/>
          <p:cNvSpPr>
            <a:spLocks noChangeArrowheads="1"/>
          </p:cNvSpPr>
          <p:nvPr/>
        </p:nvSpPr>
        <p:spPr bwMode="auto">
          <a:xfrm>
            <a:off x="917576" y="15144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Sundays</a:t>
            </a:r>
          </a:p>
        </p:txBody>
      </p:sp>
      <p:sp>
        <p:nvSpPr>
          <p:cNvPr id="438290" name="Rectangle 18" descr="Small grid"/>
          <p:cNvSpPr>
            <a:spLocks noChangeAspect="1" noChangeArrowheads="1"/>
          </p:cNvSpPr>
          <p:nvPr/>
        </p:nvSpPr>
        <p:spPr bwMode="auto">
          <a:xfrm>
            <a:off x="917576" y="25495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Christmas</a:t>
            </a:r>
          </a:p>
        </p:txBody>
      </p:sp>
      <p:sp>
        <p:nvSpPr>
          <p:cNvPr id="438291" name="Rectangle 19" descr="Small grid"/>
          <p:cNvSpPr>
            <a:spLocks noChangeAspect="1" noChangeArrowheads="1"/>
          </p:cNvSpPr>
          <p:nvPr/>
        </p:nvSpPr>
        <p:spPr bwMode="auto">
          <a:xfrm>
            <a:off x="917576" y="35782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Easter</a:t>
            </a:r>
          </a:p>
        </p:txBody>
      </p:sp>
      <p:sp>
        <p:nvSpPr>
          <p:cNvPr id="438292" name="Rectangle 20" descr="Small grid"/>
          <p:cNvSpPr>
            <a:spLocks noChangeAspect="1" noChangeArrowheads="1"/>
          </p:cNvSpPr>
          <p:nvPr/>
        </p:nvSpPr>
        <p:spPr bwMode="auto">
          <a:xfrm>
            <a:off x="917576" y="4616450"/>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Mary Mother of </a:t>
            </a:r>
          </a:p>
          <a:p>
            <a:pPr algn="ctr" fontAlgn="base">
              <a:spcBef>
                <a:spcPct val="0"/>
              </a:spcBef>
              <a:spcAft>
                <a:spcPct val="0"/>
              </a:spcAft>
            </a:pPr>
            <a:r>
              <a:rPr lang="en-US" altLang="en-US" sz="2800" dirty="0">
                <a:solidFill>
                  <a:srgbClr val="FFFFFF"/>
                </a:solidFill>
                <a:latin typeface="Impact" pitchFamily="34" charset="0"/>
              </a:rPr>
              <a:t>God (Jan 1)</a:t>
            </a:r>
          </a:p>
        </p:txBody>
      </p:sp>
      <p:sp>
        <p:nvSpPr>
          <p:cNvPr id="438293" name="Rectangle 21" descr="Small grid"/>
          <p:cNvSpPr>
            <a:spLocks noChangeAspect="1" noChangeArrowheads="1"/>
          </p:cNvSpPr>
          <p:nvPr/>
        </p:nvSpPr>
        <p:spPr bwMode="auto">
          <a:xfrm>
            <a:off x="4689476" y="15144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100" dirty="0">
                <a:solidFill>
                  <a:srgbClr val="FFFFFF"/>
                </a:solidFill>
                <a:latin typeface="Impact" pitchFamily="34" charset="0"/>
              </a:rPr>
              <a:t>All Saints (Nov 1)</a:t>
            </a:r>
          </a:p>
        </p:txBody>
      </p:sp>
      <p:sp>
        <p:nvSpPr>
          <p:cNvPr id="438294" name="Rectangle 22" descr="Small grid"/>
          <p:cNvSpPr>
            <a:spLocks noChangeAspect="1" noChangeArrowheads="1"/>
          </p:cNvSpPr>
          <p:nvPr/>
        </p:nvSpPr>
        <p:spPr bwMode="auto">
          <a:xfrm>
            <a:off x="4689476" y="25495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Immaculate </a:t>
            </a:r>
          </a:p>
          <a:p>
            <a:pPr algn="ctr" fontAlgn="base">
              <a:spcBef>
                <a:spcPct val="0"/>
              </a:spcBef>
              <a:spcAft>
                <a:spcPct val="0"/>
              </a:spcAft>
            </a:pPr>
            <a:r>
              <a:rPr lang="en-US" altLang="en-US" sz="2800" dirty="0">
                <a:solidFill>
                  <a:srgbClr val="FFFFFF"/>
                </a:solidFill>
                <a:latin typeface="Impact" pitchFamily="34" charset="0"/>
              </a:rPr>
              <a:t>Conception (Dec 8)</a:t>
            </a:r>
          </a:p>
        </p:txBody>
      </p:sp>
      <p:sp>
        <p:nvSpPr>
          <p:cNvPr id="438295" name="Rectangle 23" descr="Small grid"/>
          <p:cNvSpPr>
            <a:spLocks noChangeAspect="1" noChangeArrowheads="1"/>
          </p:cNvSpPr>
          <p:nvPr/>
        </p:nvSpPr>
        <p:spPr bwMode="auto">
          <a:xfrm>
            <a:off x="4689476" y="35782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Assumption of </a:t>
            </a:r>
          </a:p>
          <a:p>
            <a:pPr algn="ctr" fontAlgn="base">
              <a:spcBef>
                <a:spcPct val="0"/>
              </a:spcBef>
              <a:spcAft>
                <a:spcPct val="0"/>
              </a:spcAft>
            </a:pPr>
            <a:r>
              <a:rPr lang="en-US" altLang="en-US" sz="2800" dirty="0">
                <a:solidFill>
                  <a:srgbClr val="FFFFFF"/>
                </a:solidFill>
                <a:latin typeface="Impact" pitchFamily="34" charset="0"/>
              </a:rPr>
              <a:t>Mary (Aug 15)</a:t>
            </a:r>
          </a:p>
        </p:txBody>
      </p:sp>
      <p:sp>
        <p:nvSpPr>
          <p:cNvPr id="438296" name="Rectangle 24" descr="Small grid"/>
          <p:cNvSpPr>
            <a:spLocks noChangeAspect="1" noChangeArrowheads="1"/>
          </p:cNvSpPr>
          <p:nvPr/>
        </p:nvSpPr>
        <p:spPr bwMode="auto">
          <a:xfrm>
            <a:off x="4689476" y="4616450"/>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Ascension</a:t>
            </a:r>
          </a:p>
        </p:txBody>
      </p:sp>
      <p:pic>
        <p:nvPicPr>
          <p:cNvPr id="438297" name="Picture 25"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50800"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298" name="Picture 26" descr="7">
            <a:hlinkClick r:id="" action="ppaction://macro?name=Score_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517938"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299" name="Picture 27" descr="6">
            <a:hlinkClick r:id="" action="ppaction://macro?name=Score_6"/>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517938"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0" name="Picture 28" descr="5">
            <a:hlinkClick r:id="" action="ppaction://macro?name=Score_5"/>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17938"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1" name="Picture 29" descr="4">
            <a:hlinkClick r:id="" action="ppaction://macro?name=Score_4"/>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750800" y="5895976"/>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2" name="Picture 30" descr="3">
            <a:hlinkClick r:id="" action="ppaction://macro?name=Score_3"/>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50800"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3" name="Picture 31" descr="2">
            <a:hlinkClick r:id="" action="ppaction://macro?name=Score_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750800"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4" name="Picture 32" descr="8">
            <a:hlinkClick r:id="" action="ppaction://macro?name=Score_8"/>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6517938" y="5895976"/>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8305" name="Group 33"/>
          <p:cNvGrpSpPr>
            <a:grpSpLocks/>
          </p:cNvGrpSpPr>
          <p:nvPr/>
        </p:nvGrpSpPr>
        <p:grpSpPr bwMode="auto">
          <a:xfrm>
            <a:off x="12884150" y="-57150"/>
            <a:ext cx="7715250" cy="2333625"/>
            <a:chOff x="6192" y="-276"/>
            <a:chExt cx="4860" cy="1470"/>
          </a:xfrm>
        </p:grpSpPr>
        <p:grpSp>
          <p:nvGrpSpPr>
            <p:cNvPr id="438306" name="Group 34"/>
            <p:cNvGrpSpPr>
              <a:grpSpLocks/>
            </p:cNvGrpSpPr>
            <p:nvPr/>
          </p:nvGrpSpPr>
          <p:grpSpPr bwMode="auto">
            <a:xfrm>
              <a:off x="6192" y="-276"/>
              <a:ext cx="1404" cy="1470"/>
              <a:chOff x="6192" y="-276"/>
              <a:chExt cx="1404" cy="1470"/>
            </a:xfrm>
          </p:grpSpPr>
          <p:sp>
            <p:nvSpPr>
              <p:cNvPr id="438307"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08"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09"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0" name="Group 38"/>
            <p:cNvGrpSpPr>
              <a:grpSpLocks/>
            </p:cNvGrpSpPr>
            <p:nvPr/>
          </p:nvGrpSpPr>
          <p:grpSpPr bwMode="auto">
            <a:xfrm>
              <a:off x="7920" y="-276"/>
              <a:ext cx="1404" cy="1470"/>
              <a:chOff x="6192" y="-276"/>
              <a:chExt cx="1404" cy="1470"/>
            </a:xfrm>
          </p:grpSpPr>
          <p:sp>
            <p:nvSpPr>
              <p:cNvPr id="438311"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2"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3"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4" name="Group 42"/>
            <p:cNvGrpSpPr>
              <a:grpSpLocks/>
            </p:cNvGrpSpPr>
            <p:nvPr/>
          </p:nvGrpSpPr>
          <p:grpSpPr bwMode="auto">
            <a:xfrm>
              <a:off x="9648" y="-276"/>
              <a:ext cx="1404" cy="1470"/>
              <a:chOff x="6192" y="-276"/>
              <a:chExt cx="1404" cy="1470"/>
            </a:xfrm>
          </p:grpSpPr>
          <p:sp>
            <p:nvSpPr>
              <p:cNvPr id="438315" name="WordArt 4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6" name="AutoShape 4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7" name="AutoShape 4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18" name="Group 46"/>
          <p:cNvGrpSpPr>
            <a:grpSpLocks/>
          </p:cNvGrpSpPr>
          <p:nvPr/>
        </p:nvGrpSpPr>
        <p:grpSpPr bwMode="auto">
          <a:xfrm>
            <a:off x="12887325" y="-57150"/>
            <a:ext cx="4972050" cy="2333625"/>
            <a:chOff x="6146" y="-2208"/>
            <a:chExt cx="3132" cy="1470"/>
          </a:xfrm>
        </p:grpSpPr>
        <p:grpSp>
          <p:nvGrpSpPr>
            <p:cNvPr id="438319" name="Group 47"/>
            <p:cNvGrpSpPr>
              <a:grpSpLocks/>
            </p:cNvGrpSpPr>
            <p:nvPr/>
          </p:nvGrpSpPr>
          <p:grpSpPr bwMode="auto">
            <a:xfrm>
              <a:off x="6146" y="-2208"/>
              <a:ext cx="1404" cy="1470"/>
              <a:chOff x="6192" y="-276"/>
              <a:chExt cx="1404" cy="1470"/>
            </a:xfrm>
          </p:grpSpPr>
          <p:sp>
            <p:nvSpPr>
              <p:cNvPr id="438320"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1"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2"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23" name="Group 51"/>
            <p:cNvGrpSpPr>
              <a:grpSpLocks/>
            </p:cNvGrpSpPr>
            <p:nvPr/>
          </p:nvGrpSpPr>
          <p:grpSpPr bwMode="auto">
            <a:xfrm>
              <a:off x="7874" y="-2208"/>
              <a:ext cx="1404" cy="1470"/>
              <a:chOff x="6192" y="-276"/>
              <a:chExt cx="1404" cy="1470"/>
            </a:xfrm>
          </p:grpSpPr>
          <p:sp>
            <p:nvSpPr>
              <p:cNvPr id="438324"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5"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6"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27" name="Group 55"/>
          <p:cNvGrpSpPr>
            <a:grpSpLocks/>
          </p:cNvGrpSpPr>
          <p:nvPr/>
        </p:nvGrpSpPr>
        <p:grpSpPr bwMode="auto">
          <a:xfrm>
            <a:off x="12884150" y="-57150"/>
            <a:ext cx="2228850" cy="2333625"/>
            <a:chOff x="6192" y="-276"/>
            <a:chExt cx="1404" cy="1470"/>
          </a:xfrm>
        </p:grpSpPr>
        <p:sp>
          <p:nvSpPr>
            <p:cNvPr id="438328" name="WordArt 5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9" name="AutoShape 5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0" name="AutoShape 5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pic>
        <p:nvPicPr>
          <p:cNvPr id="438331" name="Picture 59">
            <a:hlinkClick r:id="" action="ppaction://macro?name=Begin_Round"/>
          </p:cNvPr>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2886075" y="6355557"/>
            <a:ext cx="952500" cy="357187"/>
          </a:xfrm>
          <a:prstGeom prst="rect">
            <a:avLst/>
          </a:prstGeom>
          <a:noFill/>
          <a:extLst>
            <a:ext uri="{909E8E84-426E-40DD-AFC4-6F175D3DCCD1}">
              <a14:hiddenFill xmlns:a14="http://schemas.microsoft.com/office/drawing/2010/main">
                <a:solidFill>
                  <a:srgbClr val="FFFFFF"/>
                </a:solidFill>
              </a14:hiddenFill>
            </a:ext>
          </a:extLst>
        </p:spPr>
      </p:pic>
      <p:grpSp>
        <p:nvGrpSpPr>
          <p:cNvPr id="438332" name="Group 60"/>
          <p:cNvGrpSpPr>
            <a:grpSpLocks/>
          </p:cNvGrpSpPr>
          <p:nvPr/>
        </p:nvGrpSpPr>
        <p:grpSpPr bwMode="auto">
          <a:xfrm>
            <a:off x="12736513" y="2743216"/>
            <a:ext cx="7472362" cy="4113198"/>
            <a:chOff x="-4707" y="1776"/>
            <a:chExt cx="4707" cy="2567"/>
          </a:xfrm>
        </p:grpSpPr>
        <p:sp>
          <p:nvSpPr>
            <p:cNvPr id="438333" name="Rectangle 61"/>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a:solidFill>
                  <a:srgbClr val="000000"/>
                </a:solidFill>
                <a:effectLst>
                  <a:outerShdw blurRad="38100" dist="38100" dir="2700000" algn="tl">
                    <a:srgbClr val="C0C0C0"/>
                  </a:outerShdw>
                </a:effectLst>
                <a:latin typeface="Tahoma" pitchFamily="34" charset="0"/>
              </a:endParaRPr>
            </a:p>
          </p:txBody>
        </p:sp>
        <p:pic>
          <p:nvPicPr>
            <p:cNvPr id="438334" name="Picture 6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4032" y="1935"/>
              <a:ext cx="3363" cy="2248"/>
            </a:xfrm>
            <a:prstGeom prst="rect">
              <a:avLst/>
            </a:prstGeom>
            <a:noFill/>
            <a:extLst>
              <a:ext uri="{909E8E84-426E-40DD-AFC4-6F175D3DCCD1}">
                <a14:hiddenFill xmlns:a14="http://schemas.microsoft.com/office/drawing/2010/main">
                  <a:solidFill>
                    <a:srgbClr val="FFFFFF"/>
                  </a:solidFill>
                </a14:hiddenFill>
              </a:ext>
            </a:extLst>
          </p:spPr>
        </p:pic>
      </p:grpSp>
      <p:sp>
        <p:nvSpPr>
          <p:cNvPr id="438336" name="Rectangle 64"/>
          <p:cNvSpPr>
            <a:spLocks noChangeArrowheads="1"/>
          </p:cNvSpPr>
          <p:nvPr/>
        </p:nvSpPr>
        <p:spPr bwMode="auto">
          <a:xfrm>
            <a:off x="8977314"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nvGrpSpPr>
          <p:cNvPr id="438337" name="Group 65"/>
          <p:cNvGrpSpPr>
            <a:grpSpLocks/>
          </p:cNvGrpSpPr>
          <p:nvPr/>
        </p:nvGrpSpPr>
        <p:grpSpPr bwMode="auto">
          <a:xfrm>
            <a:off x="7918450" y="6324600"/>
            <a:ext cx="2139950" cy="533400"/>
            <a:chOff x="4028" y="3984"/>
            <a:chExt cx="1348" cy="336"/>
          </a:xfrm>
        </p:grpSpPr>
        <p:sp>
          <p:nvSpPr>
            <p:cNvPr id="438338" name="AutoShape 66">
              <a:hlinkClick r:id="" action="ppaction://noaction" highlightClick="1">
                <a:snd r:embed="rId17"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9" name="AutoShape 67">
              <a:hlinkClick r:id="" action="ppaction://noaction" highlightClick="1">
                <a:snd r:embed="rId18"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0" name="AutoShape 68">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1" name="Text Box 69"/>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Cheer</a:t>
              </a:r>
            </a:p>
          </p:txBody>
        </p:sp>
        <p:sp>
          <p:nvSpPr>
            <p:cNvPr id="438342" name="Text Box 70"/>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Silence</a:t>
              </a:r>
            </a:p>
          </p:txBody>
        </p:sp>
        <p:sp>
          <p:nvSpPr>
            <p:cNvPr id="438343" name="Text Box 71"/>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Lose</a:t>
              </a:r>
            </a:p>
          </p:txBody>
        </p:sp>
        <p:sp>
          <p:nvSpPr>
            <p:cNvPr id="438344" name="AutoShape 72">
              <a:hlinkClick r:id="" action="ppaction://noaction" highlightClick="1">
                <a:snd r:embed="rId19"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5" name="Text Box 73"/>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Win</a:t>
              </a:r>
            </a:p>
          </p:txBody>
        </p:sp>
        <p:sp>
          <p:nvSpPr>
            <p:cNvPr id="438346" name="AutoShape 74">
              <a:hlinkClick r:id="" action="ppaction://noaction" highlightClick="1">
                <a:snd r:embed="rId20"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7" name="Text Box 75"/>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Boo</a:t>
              </a:r>
            </a:p>
          </p:txBody>
        </p:sp>
      </p:grpSp>
      <p:sp>
        <p:nvSpPr>
          <p:cNvPr id="438348" name="Text Box 76"/>
          <p:cNvSpPr txBox="1">
            <a:spLocks noChangeArrowheads="1"/>
          </p:cNvSpPr>
          <p:nvPr/>
        </p:nvSpPr>
        <p:spPr bwMode="auto">
          <a:xfrm>
            <a:off x="1676401" y="106364"/>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3200" dirty="0">
                <a:solidFill>
                  <a:srgbClr val="FFFFFF"/>
                </a:solidFill>
                <a:effectLst>
                  <a:outerShdw blurRad="38100" dist="38100" dir="2700000" algn="tl">
                    <a:srgbClr val="000000"/>
                  </a:outerShdw>
                </a:effectLst>
                <a:latin typeface="Swis721 Hv BT" pitchFamily="34" charset="0"/>
              </a:rPr>
              <a:t>Round 8</a:t>
            </a:r>
          </a:p>
        </p:txBody>
      </p:sp>
      <p:sp>
        <p:nvSpPr>
          <p:cNvPr id="438335" name="Rectangle 63"/>
          <p:cNvSpPr>
            <a:spLocks noChangeArrowheads="1"/>
          </p:cNvSpPr>
          <p:nvPr/>
        </p:nvSpPr>
        <p:spPr bwMode="auto">
          <a:xfrm>
            <a:off x="12736513" y="-1447800"/>
            <a:ext cx="7472362" cy="4191016"/>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a:bodyPr>
          <a:lstStyle/>
          <a:p>
            <a:pPr algn="ctr" fontAlgn="base">
              <a:spcBef>
                <a:spcPct val="0"/>
              </a:spcBef>
              <a:spcAft>
                <a:spcPct val="0"/>
              </a:spcAft>
            </a:pPr>
            <a:r>
              <a:rPr lang="en-US" altLang="en-US" sz="4400" b="1" dirty="0">
                <a:solidFill>
                  <a:srgbClr val="000000"/>
                </a:solidFill>
                <a:effectLst>
                  <a:outerShdw blurRad="38100" dist="38100" dir="2700000" algn="tl">
                    <a:srgbClr val="C0C0C0"/>
                  </a:outerShdw>
                </a:effectLst>
                <a:latin typeface="Tahoma" pitchFamily="34" charset="0"/>
              </a:rPr>
              <a:t>What are all the Catholic Holy Days of Obligation?</a:t>
            </a:r>
          </a:p>
        </p:txBody>
      </p:sp>
      <p:pic>
        <p:nvPicPr>
          <p:cNvPr id="78" name="Picture 100">
            <a:hlinkClick r:id="" action="ppaction://macro?name=Begin_Round"/>
          </p:cNvPr>
          <p:cNvPicPr>
            <a:picLocks noChangeAspect="1" noChangeArrowheads="1"/>
          </p:cNvPicPr>
          <p:nvPr/>
        </p:nvPicPr>
        <p:blipFill>
          <a:blip r:embed="rId21">
            <a:extLst>
              <a:ext uri="{28A0092B-C50C-407E-A947-70E740481C1C}">
                <a14:useLocalDpi xmlns:a14="http://schemas.microsoft.com/office/drawing/2010/main" val="0"/>
              </a:ext>
            </a:extLst>
          </a:blip>
          <a:stretch>
            <a:fillRect/>
          </a:stretch>
        </p:blipFill>
        <p:spPr bwMode="auto">
          <a:xfrm>
            <a:off x="4076700" y="6355557"/>
            <a:ext cx="952500" cy="357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369475"/>
      </p:ext>
    </p:extLst>
  </p:cSld>
  <p:clrMapOvr>
    <a:masterClrMapping/>
  </p:clrMapOvr>
  <p:transition advClick="0">
    <p:push/>
    <p:sndAc>
      <p:stSnd>
        <p:snd r:embed="rId3"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736 -0.19098 L -0.96736 -0.19098 " pathEditMode="fixed" rAng="0" ptsTypes="AA">
                                      <p:cBhvr>
                                        <p:cTn id="6" dur="10" fill="hold"/>
                                        <p:tgtEl>
                                          <p:spTgt spid="438332"/>
                                        </p:tgtEl>
                                        <p:attrNameLst>
                                          <p:attrName>ppt_x</p:attrName>
                                          <p:attrName>ppt_y</p:attrName>
                                        </p:attrNameLst>
                                      </p:cBhvr>
                                      <p:rCtr x="0" y="0"/>
                                    </p:animMotion>
                                  </p:childTnLst>
                                </p:cTn>
                              </p:par>
                            </p:childTnLst>
                          </p:cTn>
                        </p:par>
                        <p:par>
                          <p:cTn id="7" fill="hold">
                            <p:stCondLst>
                              <p:cond delay="10"/>
                            </p:stCondLst>
                            <p:childTnLst>
                              <p:par>
                                <p:cTn id="8" presetID="1" presetClass="entr" presetSubtype="0" fill="hold" grpId="0" nodeType="afterEffect">
                                  <p:stCondLst>
                                    <p:cond delay="0"/>
                                  </p:stCondLst>
                                  <p:childTnLst>
                                    <p:set>
                                      <p:cBhvr>
                                        <p:cTn id="9" dur="1" fill="hold">
                                          <p:stCondLst>
                                            <p:cond delay="0"/>
                                          </p:stCondLst>
                                        </p:cTn>
                                        <p:tgtEl>
                                          <p:spTgt spid="43828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438290"/>
                                        </p:tgtEl>
                                        <p:attrNameLst>
                                          <p:attrName>style.visibility</p:attrName>
                                        </p:attrNameLst>
                                      </p:cBhvr>
                                      <p:to>
                                        <p:strVal val="visible"/>
                                      </p:to>
                                    </p:set>
                                  </p:childTnLst>
                                </p:cTn>
                              </p:par>
                            </p:childTnLst>
                          </p:cTn>
                        </p:par>
                        <p:par>
                          <p:cTn id="13" fill="hold">
                            <p:stCondLst>
                              <p:cond delay="10"/>
                            </p:stCondLst>
                            <p:childTnLst>
                              <p:par>
                                <p:cTn id="14" presetID="1" presetClass="entr" presetSubtype="0" fill="hold" grpId="0" nodeType="afterEffect">
                                  <p:stCondLst>
                                    <p:cond delay="0"/>
                                  </p:stCondLst>
                                  <p:childTnLst>
                                    <p:set>
                                      <p:cBhvr>
                                        <p:cTn id="15" dur="1" fill="hold">
                                          <p:stCondLst>
                                            <p:cond delay="0"/>
                                          </p:stCondLst>
                                        </p:cTn>
                                        <p:tgtEl>
                                          <p:spTgt spid="438291"/>
                                        </p:tgtEl>
                                        <p:attrNameLst>
                                          <p:attrName>style.visibility</p:attrName>
                                        </p:attrNameLst>
                                      </p:cBhvr>
                                      <p:to>
                                        <p:strVal val="visible"/>
                                      </p:to>
                                    </p:set>
                                  </p:childTnLst>
                                </p:cTn>
                              </p:par>
                            </p:childTnLst>
                          </p:cTn>
                        </p:par>
                        <p:par>
                          <p:cTn id="16" fill="hold">
                            <p:stCondLst>
                              <p:cond delay="10"/>
                            </p:stCondLst>
                            <p:childTnLst>
                              <p:par>
                                <p:cTn id="17" presetID="1" presetClass="entr" presetSubtype="0" fill="hold" grpId="0" nodeType="afterEffect">
                                  <p:stCondLst>
                                    <p:cond delay="0"/>
                                  </p:stCondLst>
                                  <p:childTnLst>
                                    <p:set>
                                      <p:cBhvr>
                                        <p:cTn id="18" dur="1" fill="hold">
                                          <p:stCondLst>
                                            <p:cond delay="0"/>
                                          </p:stCondLst>
                                        </p:cTn>
                                        <p:tgtEl>
                                          <p:spTgt spid="438292"/>
                                        </p:tgtEl>
                                        <p:attrNameLst>
                                          <p:attrName>style.visibility</p:attrName>
                                        </p:attrNameLst>
                                      </p:cBhvr>
                                      <p:to>
                                        <p:strVal val="visible"/>
                                      </p:to>
                                    </p:set>
                                  </p:childTnLst>
                                </p:cTn>
                              </p:par>
                            </p:childTnLst>
                          </p:cTn>
                        </p:par>
                        <p:par>
                          <p:cTn id="19" fill="hold">
                            <p:stCondLst>
                              <p:cond delay="10"/>
                            </p:stCondLst>
                            <p:childTnLst>
                              <p:par>
                                <p:cTn id="20" presetID="1" presetClass="entr" presetSubtype="0" fill="hold" grpId="0" nodeType="afterEffect">
                                  <p:stCondLst>
                                    <p:cond delay="0"/>
                                  </p:stCondLst>
                                  <p:childTnLst>
                                    <p:set>
                                      <p:cBhvr>
                                        <p:cTn id="21" dur="1" fill="hold">
                                          <p:stCondLst>
                                            <p:cond delay="0"/>
                                          </p:stCondLst>
                                        </p:cTn>
                                        <p:tgtEl>
                                          <p:spTgt spid="438293"/>
                                        </p:tgtEl>
                                        <p:attrNameLst>
                                          <p:attrName>style.visibility</p:attrName>
                                        </p:attrNameLst>
                                      </p:cBhvr>
                                      <p:to>
                                        <p:strVal val="visible"/>
                                      </p:to>
                                    </p:set>
                                  </p:childTnLst>
                                </p:cTn>
                              </p:par>
                            </p:childTnLst>
                          </p:cTn>
                        </p:par>
                        <p:par>
                          <p:cTn id="22" fill="hold">
                            <p:stCondLst>
                              <p:cond delay="10"/>
                            </p:stCondLst>
                            <p:childTnLst>
                              <p:par>
                                <p:cTn id="23" presetID="1" presetClass="entr" presetSubtype="0" fill="hold" grpId="0" nodeType="afterEffect">
                                  <p:stCondLst>
                                    <p:cond delay="0"/>
                                  </p:stCondLst>
                                  <p:childTnLst>
                                    <p:set>
                                      <p:cBhvr>
                                        <p:cTn id="24" dur="1" fill="hold">
                                          <p:stCondLst>
                                            <p:cond delay="0"/>
                                          </p:stCondLst>
                                        </p:cTn>
                                        <p:tgtEl>
                                          <p:spTgt spid="438294"/>
                                        </p:tgtEl>
                                        <p:attrNameLst>
                                          <p:attrName>style.visibility</p:attrName>
                                        </p:attrNameLst>
                                      </p:cBhvr>
                                      <p:to>
                                        <p:strVal val="visible"/>
                                      </p:to>
                                    </p:set>
                                  </p:childTnLst>
                                </p:cTn>
                              </p:par>
                            </p:childTnLst>
                          </p:cTn>
                        </p:par>
                        <p:par>
                          <p:cTn id="25" fill="hold">
                            <p:stCondLst>
                              <p:cond delay="10"/>
                            </p:stCondLst>
                            <p:childTnLst>
                              <p:par>
                                <p:cTn id="26" presetID="1" presetClass="entr" presetSubtype="0" fill="hold" grpId="0" nodeType="afterEffect">
                                  <p:stCondLst>
                                    <p:cond delay="0"/>
                                  </p:stCondLst>
                                  <p:childTnLst>
                                    <p:set>
                                      <p:cBhvr>
                                        <p:cTn id="27" dur="1" fill="hold">
                                          <p:stCondLst>
                                            <p:cond delay="0"/>
                                          </p:stCondLst>
                                        </p:cTn>
                                        <p:tgtEl>
                                          <p:spTgt spid="438295"/>
                                        </p:tgtEl>
                                        <p:attrNameLst>
                                          <p:attrName>style.visibility</p:attrName>
                                        </p:attrNameLst>
                                      </p:cBhvr>
                                      <p:to>
                                        <p:strVal val="visible"/>
                                      </p:to>
                                    </p:set>
                                  </p:childTnLst>
                                </p:cTn>
                              </p:par>
                            </p:childTnLst>
                          </p:cTn>
                        </p:par>
                        <p:par>
                          <p:cTn id="28" fill="hold">
                            <p:stCondLst>
                              <p:cond delay="10"/>
                            </p:stCondLst>
                            <p:childTnLst>
                              <p:par>
                                <p:cTn id="29" presetID="1" presetClass="entr" presetSubtype="0" fill="hold" grpId="0" nodeType="afterEffect">
                                  <p:stCondLst>
                                    <p:cond delay="0"/>
                                  </p:stCondLst>
                                  <p:childTnLst>
                                    <p:set>
                                      <p:cBhvr>
                                        <p:cTn id="30" dur="1" fill="hold">
                                          <p:stCondLst>
                                            <p:cond delay="0"/>
                                          </p:stCondLst>
                                        </p:cTn>
                                        <p:tgtEl>
                                          <p:spTgt spid="43829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3827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3827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38277"/>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3827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8279"/>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3828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43828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382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9" restart="whenNotActive" fill="hold" evtFilter="cancelBubble" nodeType="interactiveSeq">
                <p:stCondLst>
                  <p:cond evt="onClick" delay="0">
                    <p:tgtEl>
                      <p:spTgt spid="438286"/>
                    </p:tgtEl>
                  </p:cond>
                </p:stCondLst>
                <p:endSync evt="end" delay="0">
                  <p:rtn val="all"/>
                </p:endSync>
                <p:childTnLst>
                  <p:par>
                    <p:cTn id="50" fill="hold" nodeType="clickPar">
                      <p:stCondLst>
                        <p:cond delay="0"/>
                      </p:stCondLst>
                      <p:childTnLst>
                        <p:par>
                          <p:cTn id="51" fill="hold" nodeType="withGroup">
                            <p:stCondLst>
                              <p:cond delay="0"/>
                            </p:stCondLst>
                            <p:childTnLst>
                              <p:par>
                                <p:cTn id="52" presetID="42" presetClass="path" presetSubtype="0" fill="hold" nodeType="withEffect">
                                  <p:stCondLst>
                                    <p:cond delay="0"/>
                                  </p:stCondLst>
                                  <p:childTnLst>
                                    <p:animMotion origin="layout" path="M -0.69688 0.34699 L -0.69688 0.34699 " pathEditMode="fixed" rAng="0" ptsTypes="AA">
                                      <p:cBhvr>
                                        <p:cTn id="53" dur="10" fill="hold"/>
                                        <p:tgtEl>
                                          <p:spTgt spid="438327"/>
                                        </p:tgtEl>
                                        <p:attrNameLst>
                                          <p:attrName>ppt_x</p:attrName>
                                          <p:attrName>ppt_y</p:attrName>
                                        </p:attrNameLst>
                                      </p:cBhvr>
                                      <p:rCtr x="0" y="0"/>
                                    </p:animMotion>
                                  </p:childTnLst>
                                </p:cTn>
                              </p:par>
                              <p:par>
                                <p:cTn id="54" presetID="3" presetClass="entr" presetSubtype="0" fill="hold" grpId="0" nodeType="withEffect">
                                  <p:stCondLst>
                                    <p:cond delay="0"/>
                                  </p:stCondLst>
                                  <p:childTnLst>
                                    <p:set>
                                      <p:cBhvr>
                                        <p:cTn id="55" dur="1" fill="hold">
                                          <p:stCondLst>
                                            <p:cond delay="0"/>
                                          </p:stCondLst>
                                        </p:cTn>
                                        <p:tgtEl>
                                          <p:spTgt spid="438283"/>
                                        </p:tgtEl>
                                        <p:attrNameLst>
                                          <p:attrName>style.visibility</p:attrName>
                                        </p:attrNameLst>
                                      </p:cBhvr>
                                      <p:to>
                                        <p:strVal val="visible"/>
                                      </p:to>
                                    </p:set>
                                  </p:childTnLst>
                                </p:cTn>
                              </p:par>
                              <p:par>
                                <p:cTn id="56" presetID="3" presetClass="exit" presetSubtype="0" fill="hold" grpId="0" nodeType="withEffect">
                                  <p:stCondLst>
                                    <p:cond delay="0"/>
                                  </p:stCondLst>
                                  <p:childTnLst>
                                    <p:set>
                                      <p:cBhvr>
                                        <p:cTn id="57" dur="1" fill="hold">
                                          <p:stCondLst>
                                            <p:cond delay="0"/>
                                          </p:stCondLst>
                                        </p:cTn>
                                        <p:tgtEl>
                                          <p:spTgt spid="438286"/>
                                        </p:tgtEl>
                                        <p:attrNameLst>
                                          <p:attrName>style.visibility</p:attrName>
                                        </p:attrNameLst>
                                      </p:cBhvr>
                                      <p:to>
                                        <p:strVal val="hidden"/>
                                      </p:to>
                                    </p:set>
                                  </p:childTnLst>
                                </p:cTn>
                              </p:par>
                              <p:par>
                                <p:cTn id="58" presetID="3" presetClass="entr" presetSubtype="0" fill="hold" grpId="0" nodeType="withEffect">
                                  <p:stCondLst>
                                    <p:cond delay="0"/>
                                  </p:stCondLst>
                                  <p:childTnLst>
                                    <p:set>
                                      <p:cBhvr>
                                        <p:cTn id="59" dur="1" fill="hold">
                                          <p:stCondLst>
                                            <p:cond delay="0"/>
                                          </p:stCondLst>
                                        </p:cTn>
                                        <p:tgtEl>
                                          <p:spTgt spid="438287"/>
                                        </p:tgtEl>
                                        <p:attrNameLst>
                                          <p:attrName>style.visibility</p:attrName>
                                        </p:attrNameLst>
                                      </p:cBhvr>
                                      <p:to>
                                        <p:strVal val="visible"/>
                                      </p:to>
                                    </p:set>
                                  </p:childTnLst>
                                </p:cTn>
                              </p:par>
                              <p:par>
                                <p:cTn id="60" presetID="10" presetClass="entr" presetSubtype="0" fill="hold" nodeType="withEffect">
                                  <p:stCondLst>
                                    <p:cond delay="0"/>
                                  </p:stCondLst>
                                  <p:childTnLst>
                                    <p:set>
                                      <p:cBhvr>
                                        <p:cTn id="61" dur="1" fill="hold">
                                          <p:stCondLst>
                                            <p:cond delay="0"/>
                                          </p:stCondLst>
                                        </p:cTn>
                                        <p:tgtEl>
                                          <p:spTgt spid="438327"/>
                                        </p:tgtEl>
                                        <p:attrNameLst>
                                          <p:attrName>style.visibility</p:attrName>
                                        </p:attrNameLst>
                                      </p:cBhvr>
                                      <p:to>
                                        <p:strVal val="visible"/>
                                      </p:to>
                                    </p:set>
                                    <p:animEffect transition="in" filter="fade">
                                      <p:cBhvr>
                                        <p:cTn id="62" dur="200"/>
                                        <p:tgtEl>
                                          <p:spTgt spid="438327"/>
                                        </p:tgtEl>
                                      </p:cBhvr>
                                    </p:animEffect>
                                  </p:childTnLst>
                                  <p:subTnLst>
                                    <p:audio>
                                      <p:cMediaNode>
                                        <p:cTn display="0" masterRel="sameClick">
                                          <p:stCondLst>
                                            <p:cond evt="begin" delay="0">
                                              <p:tn val="60"/>
                                            </p:cond>
                                          </p:stCondLst>
                                          <p:endCondLst>
                                            <p:cond evt="onStopAudio" delay="0">
                                              <p:tgtEl>
                                                <p:sldTgt/>
                                              </p:tgtEl>
                                            </p:cond>
                                          </p:endCondLst>
                                        </p:cTn>
                                        <p:tgtEl>
                                          <p:sndTgt r:embed="rId4" name="Buzzer.wav"/>
                                        </p:tgtEl>
                                      </p:cMediaNode>
                                    </p:audio>
                                  </p:subTnLst>
                                </p:cTn>
                              </p:par>
                            </p:childTnLst>
                          </p:cTn>
                        </p:par>
                        <p:par>
                          <p:cTn id="63" fill="hold" nodeType="afterGroup">
                            <p:stCondLst>
                              <p:cond delay="200"/>
                            </p:stCondLst>
                            <p:childTnLst>
                              <p:par>
                                <p:cTn id="64" presetID="10" presetClass="exit" presetSubtype="0" fill="hold" nodeType="afterEffect">
                                  <p:stCondLst>
                                    <p:cond delay="500"/>
                                  </p:stCondLst>
                                  <p:childTnLst>
                                    <p:animEffect transition="out" filter="fade">
                                      <p:cBhvr>
                                        <p:cTn id="65" dur="200"/>
                                        <p:tgtEl>
                                          <p:spTgt spid="438327"/>
                                        </p:tgtEl>
                                      </p:cBhvr>
                                    </p:animEffect>
                                    <p:set>
                                      <p:cBhvr>
                                        <p:cTn id="66" dur="1" fill="hold">
                                          <p:stCondLst>
                                            <p:cond delay="199"/>
                                          </p:stCondLst>
                                        </p:cTn>
                                        <p:tgtEl>
                                          <p:spTgt spid="438327"/>
                                        </p:tgtEl>
                                        <p:attrNameLst>
                                          <p:attrName>style.visibility</p:attrName>
                                        </p:attrNameLst>
                                      </p:cBhvr>
                                      <p:to>
                                        <p:strVal val="hidden"/>
                                      </p:to>
                                    </p:set>
                                  </p:childTnLst>
                                </p:cTn>
                              </p:par>
                            </p:childTnLst>
                          </p:cTn>
                        </p:par>
                      </p:childTnLst>
                    </p:cTn>
                  </p:par>
                </p:childTnLst>
              </p:cTn>
              <p:nextCondLst>
                <p:cond evt="onClick" delay="0">
                  <p:tgtEl>
                    <p:spTgt spid="438286"/>
                  </p:tgtEl>
                </p:cond>
              </p:nextCondLst>
            </p:seq>
            <p:seq concurrent="1" nextAc="seek">
              <p:cTn id="67" restart="whenNotActive" fill="hold" evtFilter="cancelBubble" nodeType="interactiveSeq">
                <p:stCondLst>
                  <p:cond evt="onClick" delay="0">
                    <p:tgtEl>
                      <p:spTgt spid="438287"/>
                    </p:tgtEl>
                  </p:cond>
                </p:stCondLst>
                <p:endSync evt="end" delay="0">
                  <p:rtn val="all"/>
                </p:endSync>
                <p:childTnLst>
                  <p:par>
                    <p:cTn id="68" fill="hold" nodeType="clickPar">
                      <p:stCondLst>
                        <p:cond delay="0"/>
                      </p:stCondLst>
                      <p:childTnLst>
                        <p:par>
                          <p:cTn id="69" fill="hold" nodeType="withGroup">
                            <p:stCondLst>
                              <p:cond delay="0"/>
                            </p:stCondLst>
                            <p:childTnLst>
                              <p:par>
                                <p:cTn id="70" presetID="42" presetClass="path" presetSubtype="0" fill="hold" nodeType="withEffect">
                                  <p:stCondLst>
                                    <p:cond delay="0"/>
                                  </p:stCondLst>
                                  <p:childTnLst>
                                    <p:animMotion origin="layout" path="M -0.84723 0.34699 L -0.84723 0.34699 " pathEditMode="fixed" rAng="0" ptsTypes="AA">
                                      <p:cBhvr>
                                        <p:cTn id="71" dur="10" fill="hold"/>
                                        <p:tgtEl>
                                          <p:spTgt spid="438318"/>
                                        </p:tgtEl>
                                        <p:attrNameLst>
                                          <p:attrName>ppt_x</p:attrName>
                                          <p:attrName>ppt_y</p:attrName>
                                        </p:attrNameLst>
                                      </p:cBhvr>
                                      <p:rCtr x="0" y="0"/>
                                    </p:animMotion>
                                  </p:childTnLst>
                                </p:cTn>
                              </p:par>
                              <p:par>
                                <p:cTn id="72" presetID="3" presetClass="entr" presetSubtype="0" fill="hold" grpId="0" nodeType="withEffect">
                                  <p:stCondLst>
                                    <p:cond delay="0"/>
                                  </p:stCondLst>
                                  <p:childTnLst>
                                    <p:set>
                                      <p:cBhvr>
                                        <p:cTn id="73" dur="1" fill="hold">
                                          <p:stCondLst>
                                            <p:cond delay="0"/>
                                          </p:stCondLst>
                                        </p:cTn>
                                        <p:tgtEl>
                                          <p:spTgt spid="438284"/>
                                        </p:tgtEl>
                                        <p:attrNameLst>
                                          <p:attrName>style.visibility</p:attrName>
                                        </p:attrNameLst>
                                      </p:cBhvr>
                                      <p:to>
                                        <p:strVal val="visible"/>
                                      </p:to>
                                    </p:set>
                                  </p:childTnLst>
                                </p:cTn>
                              </p:par>
                              <p:par>
                                <p:cTn id="74" presetID="3" presetClass="exit" presetSubtype="0" fill="hold" grpId="1" nodeType="withEffect">
                                  <p:stCondLst>
                                    <p:cond delay="0"/>
                                  </p:stCondLst>
                                  <p:childTnLst>
                                    <p:set>
                                      <p:cBhvr>
                                        <p:cTn id="75" dur="1" fill="hold">
                                          <p:stCondLst>
                                            <p:cond delay="0"/>
                                          </p:stCondLst>
                                        </p:cTn>
                                        <p:tgtEl>
                                          <p:spTgt spid="438287"/>
                                        </p:tgtEl>
                                        <p:attrNameLst>
                                          <p:attrName>style.visibility</p:attrName>
                                        </p:attrNameLst>
                                      </p:cBhvr>
                                      <p:to>
                                        <p:strVal val="hidden"/>
                                      </p:to>
                                    </p:set>
                                  </p:childTnLst>
                                </p:cTn>
                              </p:par>
                              <p:par>
                                <p:cTn id="76" presetID="3" presetClass="entr" presetSubtype="0" fill="hold" grpId="0" nodeType="withEffect">
                                  <p:stCondLst>
                                    <p:cond delay="0"/>
                                  </p:stCondLst>
                                  <p:childTnLst>
                                    <p:set>
                                      <p:cBhvr>
                                        <p:cTn id="77" dur="1" fill="hold">
                                          <p:stCondLst>
                                            <p:cond delay="0"/>
                                          </p:stCondLst>
                                        </p:cTn>
                                        <p:tgtEl>
                                          <p:spTgt spid="438288"/>
                                        </p:tgtEl>
                                        <p:attrNameLst>
                                          <p:attrName>style.visibility</p:attrName>
                                        </p:attrNameLst>
                                      </p:cBhvr>
                                      <p:to>
                                        <p:strVal val="visible"/>
                                      </p:to>
                                    </p:set>
                                  </p:childTnLst>
                                </p:cTn>
                              </p:par>
                              <p:par>
                                <p:cTn id="78" presetID="10" presetClass="entr" presetSubtype="0" fill="hold" nodeType="withEffect">
                                  <p:stCondLst>
                                    <p:cond delay="0"/>
                                  </p:stCondLst>
                                  <p:childTnLst>
                                    <p:set>
                                      <p:cBhvr>
                                        <p:cTn id="79" dur="1" fill="hold">
                                          <p:stCondLst>
                                            <p:cond delay="0"/>
                                          </p:stCondLst>
                                        </p:cTn>
                                        <p:tgtEl>
                                          <p:spTgt spid="438318"/>
                                        </p:tgtEl>
                                        <p:attrNameLst>
                                          <p:attrName>style.visibility</p:attrName>
                                        </p:attrNameLst>
                                      </p:cBhvr>
                                      <p:to>
                                        <p:strVal val="visible"/>
                                      </p:to>
                                    </p:set>
                                    <p:animEffect transition="in" filter="fade">
                                      <p:cBhvr>
                                        <p:cTn id="80" dur="200"/>
                                        <p:tgtEl>
                                          <p:spTgt spid="438318"/>
                                        </p:tgtEl>
                                      </p:cBhvr>
                                    </p:animEffect>
                                  </p:childTnLst>
                                  <p:subTnLst>
                                    <p:audio>
                                      <p:cMediaNode>
                                        <p:cTn display="0" masterRel="sameClick">
                                          <p:stCondLst>
                                            <p:cond evt="begin" delay="0">
                                              <p:tn val="78"/>
                                            </p:cond>
                                          </p:stCondLst>
                                          <p:endCondLst>
                                            <p:cond evt="onStopAudio" delay="0">
                                              <p:tgtEl>
                                                <p:sldTgt/>
                                              </p:tgtEl>
                                            </p:cond>
                                          </p:endCondLst>
                                        </p:cTn>
                                        <p:tgtEl>
                                          <p:sndTgt r:embed="rId4" name="Buzzer.wav"/>
                                        </p:tgtEl>
                                      </p:cMediaNode>
                                    </p:audio>
                                  </p:subTnLst>
                                </p:cTn>
                              </p:par>
                            </p:childTnLst>
                          </p:cTn>
                        </p:par>
                        <p:par>
                          <p:cTn id="81" fill="hold" nodeType="afterGroup">
                            <p:stCondLst>
                              <p:cond delay="200"/>
                            </p:stCondLst>
                            <p:childTnLst>
                              <p:par>
                                <p:cTn id="82" presetID="10" presetClass="exit" presetSubtype="0" fill="hold" nodeType="afterEffect">
                                  <p:stCondLst>
                                    <p:cond delay="500"/>
                                  </p:stCondLst>
                                  <p:childTnLst>
                                    <p:animEffect transition="out" filter="fade">
                                      <p:cBhvr>
                                        <p:cTn id="83" dur="200"/>
                                        <p:tgtEl>
                                          <p:spTgt spid="438318"/>
                                        </p:tgtEl>
                                      </p:cBhvr>
                                    </p:animEffect>
                                    <p:set>
                                      <p:cBhvr>
                                        <p:cTn id="84" dur="1" fill="hold">
                                          <p:stCondLst>
                                            <p:cond delay="199"/>
                                          </p:stCondLst>
                                        </p:cTn>
                                        <p:tgtEl>
                                          <p:spTgt spid="438318"/>
                                        </p:tgtEl>
                                        <p:attrNameLst>
                                          <p:attrName>style.visibility</p:attrName>
                                        </p:attrNameLst>
                                      </p:cBhvr>
                                      <p:to>
                                        <p:strVal val="hidden"/>
                                      </p:to>
                                    </p:set>
                                  </p:childTnLst>
                                </p:cTn>
                              </p:par>
                            </p:childTnLst>
                          </p:cTn>
                        </p:par>
                      </p:childTnLst>
                    </p:cTn>
                  </p:par>
                </p:childTnLst>
              </p:cTn>
              <p:nextCondLst>
                <p:cond evt="onClick" delay="0">
                  <p:tgtEl>
                    <p:spTgt spid="438287"/>
                  </p:tgtEl>
                </p:cond>
              </p:nextCondLst>
            </p:seq>
            <p:seq concurrent="1" nextAc="seek">
              <p:cTn id="85" restart="whenNotActive" fill="hold" evtFilter="cancelBubble" nodeType="interactiveSeq">
                <p:stCondLst>
                  <p:cond evt="onClick" delay="0">
                    <p:tgtEl>
                      <p:spTgt spid="438288"/>
                    </p:tgtEl>
                  </p:cond>
                </p:stCondLst>
                <p:endSync evt="end" delay="0">
                  <p:rtn val="all"/>
                </p:endSync>
                <p:childTnLst>
                  <p:par>
                    <p:cTn id="86" fill="hold" nodeType="clickPar">
                      <p:stCondLst>
                        <p:cond delay="0"/>
                      </p:stCondLst>
                      <p:childTnLst>
                        <p:par>
                          <p:cTn id="87" fill="hold" nodeType="withGroup">
                            <p:stCondLst>
                              <p:cond delay="0"/>
                            </p:stCondLst>
                            <p:childTnLst>
                              <p:par>
                                <p:cTn id="88" presetID="42" presetClass="path" presetSubtype="0" fill="hold" nodeType="withEffect">
                                  <p:stCondLst>
                                    <p:cond delay="0"/>
                                  </p:stCondLst>
                                  <p:childTnLst>
                                    <p:animMotion origin="layout" path="M -0.99688 0.34699 L -0.99688 0.34699 " pathEditMode="fixed" rAng="0" ptsTypes="AA">
                                      <p:cBhvr>
                                        <p:cTn id="89" dur="10" fill="hold"/>
                                        <p:tgtEl>
                                          <p:spTgt spid="438305"/>
                                        </p:tgtEl>
                                        <p:attrNameLst>
                                          <p:attrName>ppt_x</p:attrName>
                                          <p:attrName>ppt_y</p:attrName>
                                        </p:attrNameLst>
                                      </p:cBhvr>
                                      <p:rCtr x="0" y="0"/>
                                    </p:animMotion>
                                  </p:childTnLst>
                                </p:cTn>
                              </p:par>
                              <p:par>
                                <p:cTn id="90" presetID="3" presetClass="entr" presetSubtype="0" fill="hold" grpId="0" nodeType="withEffect">
                                  <p:stCondLst>
                                    <p:cond delay="0"/>
                                  </p:stCondLst>
                                  <p:childTnLst>
                                    <p:set>
                                      <p:cBhvr>
                                        <p:cTn id="91" dur="1" fill="hold">
                                          <p:stCondLst>
                                            <p:cond delay="0"/>
                                          </p:stCondLst>
                                        </p:cTn>
                                        <p:tgtEl>
                                          <p:spTgt spid="438285"/>
                                        </p:tgtEl>
                                        <p:attrNameLst>
                                          <p:attrName>style.visibility</p:attrName>
                                        </p:attrNameLst>
                                      </p:cBhvr>
                                      <p:to>
                                        <p:strVal val="visible"/>
                                      </p:to>
                                    </p:set>
                                  </p:childTnLst>
                                </p:cTn>
                              </p:par>
                              <p:par>
                                <p:cTn id="92" presetID="10" presetClass="entr" presetSubtype="0" fill="hold" nodeType="withEffect">
                                  <p:stCondLst>
                                    <p:cond delay="0"/>
                                  </p:stCondLst>
                                  <p:childTnLst>
                                    <p:set>
                                      <p:cBhvr>
                                        <p:cTn id="93" dur="1" fill="hold">
                                          <p:stCondLst>
                                            <p:cond delay="0"/>
                                          </p:stCondLst>
                                        </p:cTn>
                                        <p:tgtEl>
                                          <p:spTgt spid="438305"/>
                                        </p:tgtEl>
                                        <p:attrNameLst>
                                          <p:attrName>style.visibility</p:attrName>
                                        </p:attrNameLst>
                                      </p:cBhvr>
                                      <p:to>
                                        <p:strVal val="visible"/>
                                      </p:to>
                                    </p:set>
                                    <p:animEffect transition="in" filter="fade">
                                      <p:cBhvr>
                                        <p:cTn id="94" dur="200"/>
                                        <p:tgtEl>
                                          <p:spTgt spid="438305"/>
                                        </p:tgtEl>
                                      </p:cBhvr>
                                    </p:animEffect>
                                  </p:childTnLst>
                                  <p:subTnLst>
                                    <p:audio>
                                      <p:cMediaNode>
                                        <p:cTn display="0" masterRel="sameClick">
                                          <p:stCondLst>
                                            <p:cond evt="begin" delay="0">
                                              <p:tn val="92"/>
                                            </p:cond>
                                          </p:stCondLst>
                                          <p:endCondLst>
                                            <p:cond evt="onStopAudio" delay="0">
                                              <p:tgtEl>
                                                <p:sldTgt/>
                                              </p:tgtEl>
                                            </p:cond>
                                          </p:endCondLst>
                                        </p:cTn>
                                        <p:tgtEl>
                                          <p:sndTgt r:embed="rId4" name="Buzzer.wav"/>
                                        </p:tgtEl>
                                      </p:cMediaNode>
                                    </p:audio>
                                  </p:subTnLst>
                                </p:cTn>
                              </p:par>
                            </p:childTnLst>
                          </p:cTn>
                        </p:par>
                        <p:par>
                          <p:cTn id="95" fill="hold" nodeType="afterGroup">
                            <p:stCondLst>
                              <p:cond delay="200"/>
                            </p:stCondLst>
                            <p:childTnLst>
                              <p:par>
                                <p:cTn id="96" presetID="10" presetClass="exit" presetSubtype="0" fill="hold" nodeType="afterEffect">
                                  <p:stCondLst>
                                    <p:cond delay="500"/>
                                  </p:stCondLst>
                                  <p:childTnLst>
                                    <p:animEffect transition="out" filter="fade">
                                      <p:cBhvr>
                                        <p:cTn id="97" dur="200"/>
                                        <p:tgtEl>
                                          <p:spTgt spid="438305"/>
                                        </p:tgtEl>
                                      </p:cBhvr>
                                    </p:animEffect>
                                    <p:set>
                                      <p:cBhvr>
                                        <p:cTn id="98" dur="1" fill="hold">
                                          <p:stCondLst>
                                            <p:cond delay="199"/>
                                          </p:stCondLst>
                                        </p:cTn>
                                        <p:tgtEl>
                                          <p:spTgt spid="438305"/>
                                        </p:tgtEl>
                                        <p:attrNameLst>
                                          <p:attrName>style.visibility</p:attrName>
                                        </p:attrNameLst>
                                      </p:cBhvr>
                                      <p:to>
                                        <p:strVal val="hidden"/>
                                      </p:to>
                                    </p:set>
                                  </p:childTnLst>
                                </p:cTn>
                              </p:par>
                            </p:childTnLst>
                          </p:cTn>
                        </p:par>
                      </p:childTnLst>
                    </p:cTn>
                  </p:par>
                </p:childTnLst>
              </p:cTn>
              <p:nextCondLst>
                <p:cond evt="onClick" delay="0">
                  <p:tgtEl>
                    <p:spTgt spid="438288"/>
                  </p:tgtEl>
                </p:cond>
              </p:nextCondLst>
            </p:seq>
            <p:seq concurrent="1" nextAc="seek">
              <p:cTn id="99" restart="whenNotActive" fill="hold" evtFilter="cancelBubble" nodeType="interactiveSeq">
                <p:stCondLst>
                  <p:cond evt="onClick" delay="0">
                    <p:tgtEl>
                      <p:spTgt spid="438297"/>
                    </p:tgtEl>
                  </p:cond>
                </p:stCondLst>
                <p:endSync evt="end" delay="0">
                  <p:rtn val="all"/>
                </p:endSync>
                <p:childTnLst>
                  <p:par>
                    <p:cTn id="100" fill="hold" nodeType="clickPar">
                      <p:stCondLst>
                        <p:cond delay="0"/>
                      </p:stCondLst>
                      <p:childTnLst>
                        <p:par>
                          <p:cTn id="101" fill="hold" nodeType="withGroup">
                            <p:stCondLst>
                              <p:cond delay="0"/>
                            </p:stCondLst>
                            <p:childTnLst>
                              <p:par>
                                <p:cTn id="102" presetID="12" presetClass="exit" presetSubtype="1" fill="hold" nodeType="clickEffect">
                                  <p:stCondLst>
                                    <p:cond delay="0"/>
                                  </p:stCondLst>
                                  <p:childTnLst>
                                    <p:animEffect transition="out" filter="slide(fromTop)">
                                      <p:cBhvr>
                                        <p:cTn id="103" dur="300"/>
                                        <p:tgtEl>
                                          <p:spTgt spid="438297"/>
                                        </p:tgtEl>
                                      </p:cBhvr>
                                    </p:animEffect>
                                    <p:set>
                                      <p:cBhvr>
                                        <p:cTn id="104" dur="1" fill="hold">
                                          <p:stCondLst>
                                            <p:cond delay="299"/>
                                          </p:stCondLst>
                                        </p:cTn>
                                        <p:tgtEl>
                                          <p:spTgt spid="438297"/>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7"/>
                  </p:tgtEl>
                </p:cond>
              </p:nextCondLst>
            </p:seq>
            <p:seq concurrent="1" nextAc="seek">
              <p:cTn id="105" restart="whenNotActive" fill="hold" evtFilter="cancelBubble" nodeType="interactiveSeq">
                <p:stCondLst>
                  <p:cond evt="onClick" delay="0">
                    <p:tgtEl>
                      <p:spTgt spid="438298"/>
                    </p:tgtEl>
                  </p:cond>
                </p:stCondLst>
                <p:endSync evt="end" delay="0">
                  <p:rtn val="all"/>
                </p:endSync>
                <p:childTnLst>
                  <p:par>
                    <p:cTn id="106" fill="hold" nodeType="clickPar">
                      <p:stCondLst>
                        <p:cond delay="0"/>
                      </p:stCondLst>
                      <p:childTnLst>
                        <p:par>
                          <p:cTn id="107" fill="hold" nodeType="withGroup">
                            <p:stCondLst>
                              <p:cond delay="0"/>
                            </p:stCondLst>
                            <p:childTnLst>
                              <p:par>
                                <p:cTn id="108" presetID="12" presetClass="exit" presetSubtype="1" fill="hold" nodeType="clickEffect">
                                  <p:stCondLst>
                                    <p:cond delay="0"/>
                                  </p:stCondLst>
                                  <p:childTnLst>
                                    <p:animEffect transition="out" filter="slide(fromTop)">
                                      <p:cBhvr>
                                        <p:cTn id="109" dur="300"/>
                                        <p:tgtEl>
                                          <p:spTgt spid="438298"/>
                                        </p:tgtEl>
                                      </p:cBhvr>
                                    </p:animEffect>
                                    <p:set>
                                      <p:cBhvr>
                                        <p:cTn id="110" dur="1" fill="hold">
                                          <p:stCondLst>
                                            <p:cond delay="299"/>
                                          </p:stCondLst>
                                        </p:cTn>
                                        <p:tgtEl>
                                          <p:spTgt spid="438298"/>
                                        </p:tgtEl>
                                        <p:attrNameLst>
                                          <p:attrName>style.visibility</p:attrName>
                                        </p:attrNameLst>
                                      </p:cBhvr>
                                      <p:to>
                                        <p:strVal val="hidden"/>
                                      </p:to>
                                    </p:set>
                                  </p:childTnLst>
                                  <p:subTnLst>
                                    <p:audio>
                                      <p:cMediaNode>
                                        <p:cTn display="0" masterRel="sameClick">
                                          <p:stCondLst>
                                            <p:cond evt="begin" delay="0">
                                              <p:tn val="10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8"/>
                  </p:tgtEl>
                </p:cond>
              </p:nextCondLst>
            </p:seq>
            <p:seq concurrent="1" nextAc="seek">
              <p:cTn id="111" restart="whenNotActive" fill="hold" evtFilter="cancelBubble" nodeType="interactiveSeq">
                <p:stCondLst>
                  <p:cond evt="onClick" delay="0">
                    <p:tgtEl>
                      <p:spTgt spid="438299"/>
                    </p:tgtEl>
                  </p:cond>
                </p:stCondLst>
                <p:endSync evt="end" delay="0">
                  <p:rtn val="all"/>
                </p:endSync>
                <p:childTnLst>
                  <p:par>
                    <p:cTn id="112" fill="hold" nodeType="clickPar">
                      <p:stCondLst>
                        <p:cond delay="0"/>
                      </p:stCondLst>
                      <p:childTnLst>
                        <p:par>
                          <p:cTn id="113" fill="hold" nodeType="withGroup">
                            <p:stCondLst>
                              <p:cond delay="0"/>
                            </p:stCondLst>
                            <p:childTnLst>
                              <p:par>
                                <p:cTn id="114" presetID="12" presetClass="exit" presetSubtype="1" fill="hold" nodeType="clickEffect">
                                  <p:stCondLst>
                                    <p:cond delay="0"/>
                                  </p:stCondLst>
                                  <p:childTnLst>
                                    <p:animEffect transition="out" filter="slide(fromTop)">
                                      <p:cBhvr>
                                        <p:cTn id="115" dur="300"/>
                                        <p:tgtEl>
                                          <p:spTgt spid="438299"/>
                                        </p:tgtEl>
                                      </p:cBhvr>
                                    </p:animEffect>
                                    <p:set>
                                      <p:cBhvr>
                                        <p:cTn id="116" dur="1" fill="hold">
                                          <p:stCondLst>
                                            <p:cond delay="299"/>
                                          </p:stCondLst>
                                        </p:cTn>
                                        <p:tgtEl>
                                          <p:spTgt spid="438299"/>
                                        </p:tgtEl>
                                        <p:attrNameLst>
                                          <p:attrName>style.visibility</p:attrName>
                                        </p:attrNameLst>
                                      </p:cBhvr>
                                      <p:to>
                                        <p:strVal val="hidden"/>
                                      </p:to>
                                    </p:set>
                                  </p:childTnLst>
                                  <p:subTnLst>
                                    <p:audio>
                                      <p:cMediaNode>
                                        <p:cTn display="0" masterRel="sameClick">
                                          <p:stCondLst>
                                            <p:cond evt="begin" delay="0">
                                              <p:tn val="114"/>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9"/>
                  </p:tgtEl>
                </p:cond>
              </p:nextCondLst>
            </p:seq>
            <p:seq concurrent="1" nextAc="seek">
              <p:cTn id="117" restart="whenNotActive" fill="hold" evtFilter="cancelBubble" nodeType="interactiveSeq">
                <p:stCondLst>
                  <p:cond evt="onClick" delay="0">
                    <p:tgtEl>
                      <p:spTgt spid="438300"/>
                    </p:tgtEl>
                  </p:cond>
                </p:stCondLst>
                <p:endSync evt="end" delay="0">
                  <p:rtn val="all"/>
                </p:endSync>
                <p:childTnLst>
                  <p:par>
                    <p:cTn id="118" fill="hold" nodeType="clickPar">
                      <p:stCondLst>
                        <p:cond delay="0"/>
                      </p:stCondLst>
                      <p:childTnLst>
                        <p:par>
                          <p:cTn id="119" fill="hold" nodeType="withGroup">
                            <p:stCondLst>
                              <p:cond delay="0"/>
                            </p:stCondLst>
                            <p:childTnLst>
                              <p:par>
                                <p:cTn id="120" presetID="12" presetClass="exit" presetSubtype="1" fill="hold" nodeType="clickEffect">
                                  <p:stCondLst>
                                    <p:cond delay="0"/>
                                  </p:stCondLst>
                                  <p:childTnLst>
                                    <p:animEffect transition="out" filter="slide(fromTop)">
                                      <p:cBhvr>
                                        <p:cTn id="121" dur="300"/>
                                        <p:tgtEl>
                                          <p:spTgt spid="438300"/>
                                        </p:tgtEl>
                                      </p:cBhvr>
                                    </p:animEffect>
                                    <p:set>
                                      <p:cBhvr>
                                        <p:cTn id="122" dur="1" fill="hold">
                                          <p:stCondLst>
                                            <p:cond delay="299"/>
                                          </p:stCondLst>
                                        </p:cTn>
                                        <p:tgtEl>
                                          <p:spTgt spid="438300"/>
                                        </p:tgtEl>
                                        <p:attrNameLst>
                                          <p:attrName>style.visibility</p:attrName>
                                        </p:attrNameLst>
                                      </p:cBhvr>
                                      <p:to>
                                        <p:strVal val="hidden"/>
                                      </p:to>
                                    </p:set>
                                  </p:childTnLst>
                                  <p:subTnLst>
                                    <p:audio>
                                      <p:cMediaNode>
                                        <p:cTn display="0" masterRel="sameClick">
                                          <p:stCondLst>
                                            <p:cond evt="begin" delay="0">
                                              <p:tn val="120"/>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0"/>
                  </p:tgtEl>
                </p:cond>
              </p:nextCondLst>
            </p:seq>
            <p:seq concurrent="1" nextAc="seek">
              <p:cTn id="123" restart="whenNotActive" fill="hold" evtFilter="cancelBubble" nodeType="interactiveSeq">
                <p:stCondLst>
                  <p:cond evt="onClick" delay="0">
                    <p:tgtEl>
                      <p:spTgt spid="438301"/>
                    </p:tgtEl>
                  </p:cond>
                </p:stCondLst>
                <p:endSync evt="end" delay="0">
                  <p:rtn val="all"/>
                </p:endSync>
                <p:childTnLst>
                  <p:par>
                    <p:cTn id="124" fill="hold" nodeType="clickPar">
                      <p:stCondLst>
                        <p:cond delay="0"/>
                      </p:stCondLst>
                      <p:childTnLst>
                        <p:par>
                          <p:cTn id="125" fill="hold" nodeType="withGroup">
                            <p:stCondLst>
                              <p:cond delay="0"/>
                            </p:stCondLst>
                            <p:childTnLst>
                              <p:par>
                                <p:cTn id="126" presetID="12" presetClass="exit" presetSubtype="1" fill="hold" nodeType="clickEffect">
                                  <p:stCondLst>
                                    <p:cond delay="0"/>
                                  </p:stCondLst>
                                  <p:childTnLst>
                                    <p:animEffect transition="out" filter="slide(fromTop)">
                                      <p:cBhvr>
                                        <p:cTn id="127" dur="300"/>
                                        <p:tgtEl>
                                          <p:spTgt spid="438301"/>
                                        </p:tgtEl>
                                      </p:cBhvr>
                                    </p:animEffect>
                                    <p:set>
                                      <p:cBhvr>
                                        <p:cTn id="128" dur="1" fill="hold">
                                          <p:stCondLst>
                                            <p:cond delay="299"/>
                                          </p:stCondLst>
                                        </p:cTn>
                                        <p:tgtEl>
                                          <p:spTgt spid="438301"/>
                                        </p:tgtEl>
                                        <p:attrNameLst>
                                          <p:attrName>style.visibility</p:attrName>
                                        </p:attrNameLst>
                                      </p:cBhvr>
                                      <p:to>
                                        <p:strVal val="hidden"/>
                                      </p:to>
                                    </p:set>
                                  </p:childTnLst>
                                  <p:subTnLst>
                                    <p:audio>
                                      <p:cMediaNode>
                                        <p:cTn display="0" masterRel="sameClick">
                                          <p:stCondLst>
                                            <p:cond evt="begin" delay="0">
                                              <p:tn val="126"/>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1"/>
                  </p:tgtEl>
                </p:cond>
              </p:nextCondLst>
            </p:seq>
            <p:seq concurrent="1" nextAc="seek">
              <p:cTn id="129" restart="whenNotActive" fill="hold" evtFilter="cancelBubble" nodeType="interactiveSeq">
                <p:stCondLst>
                  <p:cond evt="onClick" delay="0">
                    <p:tgtEl>
                      <p:spTgt spid="438302"/>
                    </p:tgtEl>
                  </p:cond>
                </p:stCondLst>
                <p:endSync evt="end" delay="0">
                  <p:rtn val="all"/>
                </p:endSync>
                <p:childTnLst>
                  <p:par>
                    <p:cTn id="130" fill="hold" nodeType="clickPar">
                      <p:stCondLst>
                        <p:cond delay="0"/>
                      </p:stCondLst>
                      <p:childTnLst>
                        <p:par>
                          <p:cTn id="131" fill="hold" nodeType="withGroup">
                            <p:stCondLst>
                              <p:cond delay="0"/>
                            </p:stCondLst>
                            <p:childTnLst>
                              <p:par>
                                <p:cTn id="132" presetID="12" presetClass="exit" presetSubtype="1" fill="hold" nodeType="clickEffect">
                                  <p:stCondLst>
                                    <p:cond delay="0"/>
                                  </p:stCondLst>
                                  <p:childTnLst>
                                    <p:animEffect transition="out" filter="slide(fromTop)">
                                      <p:cBhvr>
                                        <p:cTn id="133" dur="400"/>
                                        <p:tgtEl>
                                          <p:spTgt spid="438302"/>
                                        </p:tgtEl>
                                      </p:cBhvr>
                                    </p:animEffect>
                                    <p:set>
                                      <p:cBhvr>
                                        <p:cTn id="134" dur="1" fill="hold">
                                          <p:stCondLst>
                                            <p:cond delay="399"/>
                                          </p:stCondLst>
                                        </p:cTn>
                                        <p:tgtEl>
                                          <p:spTgt spid="438302"/>
                                        </p:tgtEl>
                                        <p:attrNameLst>
                                          <p:attrName>style.visibility</p:attrName>
                                        </p:attrNameLst>
                                      </p:cBhvr>
                                      <p:to>
                                        <p:strVal val="hidden"/>
                                      </p:to>
                                    </p:set>
                                  </p:childTnLst>
                                  <p:subTnLst>
                                    <p:audio>
                                      <p:cMediaNode>
                                        <p:cTn display="0" masterRel="sameClick">
                                          <p:stCondLst>
                                            <p:cond evt="begin" delay="0">
                                              <p:tn val="13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2"/>
                  </p:tgtEl>
                </p:cond>
              </p:nextCondLst>
            </p:seq>
            <p:seq concurrent="1" nextAc="seek">
              <p:cTn id="135" restart="whenNotActive" fill="hold" evtFilter="cancelBubble" nodeType="interactiveSeq">
                <p:stCondLst>
                  <p:cond evt="onClick" delay="0">
                    <p:tgtEl>
                      <p:spTgt spid="438303"/>
                    </p:tgtEl>
                  </p:cond>
                </p:stCondLst>
                <p:endSync evt="end" delay="0">
                  <p:rtn val="all"/>
                </p:endSync>
                <p:childTnLst>
                  <p:par>
                    <p:cTn id="136" fill="hold" nodeType="clickPar">
                      <p:stCondLst>
                        <p:cond delay="0"/>
                      </p:stCondLst>
                      <p:childTnLst>
                        <p:par>
                          <p:cTn id="137" fill="hold" nodeType="withGroup">
                            <p:stCondLst>
                              <p:cond delay="0"/>
                            </p:stCondLst>
                            <p:childTnLst>
                              <p:par>
                                <p:cTn id="138" presetID="12" presetClass="exit" presetSubtype="1" fill="hold" nodeType="clickEffect">
                                  <p:stCondLst>
                                    <p:cond delay="0"/>
                                  </p:stCondLst>
                                  <p:childTnLst>
                                    <p:animEffect transition="out" filter="slide(fromTop)">
                                      <p:cBhvr>
                                        <p:cTn id="139" dur="300"/>
                                        <p:tgtEl>
                                          <p:spTgt spid="438303"/>
                                        </p:tgtEl>
                                      </p:cBhvr>
                                    </p:animEffect>
                                    <p:set>
                                      <p:cBhvr>
                                        <p:cTn id="140" dur="1" fill="hold">
                                          <p:stCondLst>
                                            <p:cond delay="299"/>
                                          </p:stCondLst>
                                        </p:cTn>
                                        <p:tgtEl>
                                          <p:spTgt spid="438303"/>
                                        </p:tgtEl>
                                        <p:attrNameLst>
                                          <p:attrName>style.visibility</p:attrName>
                                        </p:attrNameLst>
                                      </p:cBhvr>
                                      <p:to>
                                        <p:strVal val="hidden"/>
                                      </p:to>
                                    </p:set>
                                  </p:childTnLst>
                                  <p:subTnLst>
                                    <p:audio>
                                      <p:cMediaNode>
                                        <p:cTn display="0" masterRel="sameClick">
                                          <p:stCondLst>
                                            <p:cond evt="begin" delay="0">
                                              <p:tn val="13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3"/>
                  </p:tgtEl>
                </p:cond>
              </p:nextCondLst>
            </p:seq>
            <p:seq concurrent="1" nextAc="seek">
              <p:cTn id="141" restart="whenNotActive" fill="hold" evtFilter="cancelBubble" nodeType="interactiveSeq">
                <p:stCondLst>
                  <p:cond evt="onClick" delay="0">
                    <p:tgtEl>
                      <p:spTgt spid="438304"/>
                    </p:tgtEl>
                  </p:cond>
                </p:stCondLst>
                <p:endSync evt="end" delay="0">
                  <p:rtn val="all"/>
                </p:endSync>
                <p:childTnLst>
                  <p:par>
                    <p:cTn id="142" fill="hold" nodeType="clickPar">
                      <p:stCondLst>
                        <p:cond delay="0"/>
                      </p:stCondLst>
                      <p:childTnLst>
                        <p:par>
                          <p:cTn id="143" fill="hold" nodeType="withGroup">
                            <p:stCondLst>
                              <p:cond delay="0"/>
                            </p:stCondLst>
                            <p:childTnLst>
                              <p:par>
                                <p:cTn id="144" presetID="12" presetClass="exit" presetSubtype="1" fill="hold" nodeType="clickEffect">
                                  <p:stCondLst>
                                    <p:cond delay="0"/>
                                  </p:stCondLst>
                                  <p:childTnLst>
                                    <p:animEffect transition="out" filter="slide(fromTop)">
                                      <p:cBhvr>
                                        <p:cTn id="145" dur="300"/>
                                        <p:tgtEl>
                                          <p:spTgt spid="438304"/>
                                        </p:tgtEl>
                                      </p:cBhvr>
                                    </p:animEffect>
                                    <p:set>
                                      <p:cBhvr>
                                        <p:cTn id="146" dur="1" fill="hold">
                                          <p:stCondLst>
                                            <p:cond delay="299"/>
                                          </p:stCondLst>
                                        </p:cTn>
                                        <p:tgtEl>
                                          <p:spTgt spid="438304"/>
                                        </p:tgtEl>
                                        <p:attrNameLst>
                                          <p:attrName>style.visibility</p:attrName>
                                        </p:attrNameLst>
                                      </p:cBhvr>
                                      <p:to>
                                        <p:strVal val="hidden"/>
                                      </p:to>
                                    </p:set>
                                  </p:childTnLst>
                                  <p:subTnLst>
                                    <p:audio>
                                      <p:cMediaNode>
                                        <p:cTn display="0" masterRel="sameClick">
                                          <p:stCondLst>
                                            <p:cond evt="begin" delay="0">
                                              <p:tn val="144"/>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4"/>
                  </p:tgtEl>
                </p:cond>
              </p:nextCondLst>
            </p:seq>
            <p:seq concurrent="1" nextAc="seek">
              <p:cTn id="147" restart="whenNotActive" fill="hold" evtFilter="cancelBubble" nodeType="interactiveSeq">
                <p:stCondLst>
                  <p:cond evt="onClick" delay="0">
                    <p:tgtEl>
                      <p:spTgt spid="438331"/>
                    </p:tgtEl>
                  </p:cond>
                </p:stCondLst>
                <p:endSync evt="end" delay="0">
                  <p:rtn val="all"/>
                </p:endSync>
                <p:childTnLst>
                  <p:par>
                    <p:cTn id="148" fill="hold" nodeType="clickPar">
                      <p:stCondLst>
                        <p:cond delay="0"/>
                      </p:stCondLst>
                      <p:childTnLst>
                        <p:par>
                          <p:cTn id="149" fill="hold" nodeType="withGroup">
                            <p:stCondLst>
                              <p:cond delay="0"/>
                            </p:stCondLst>
                            <p:childTnLst>
                              <p:par>
                                <p:cTn id="150" presetID="42" presetClass="path" presetSubtype="0" fill="hold" nodeType="clickEffect">
                                  <p:stCondLst>
                                    <p:cond delay="0"/>
                                  </p:stCondLst>
                                  <p:childTnLst>
                                    <p:animMotion origin="layout" path="M -0.97014 -0.19352 L -0.97014 -0.19352 " pathEditMode="fixed" rAng="0" ptsTypes="AA">
                                      <p:cBhvr>
                                        <p:cTn id="151" dur="10" fill="hold"/>
                                        <p:tgtEl>
                                          <p:spTgt spid="438297"/>
                                        </p:tgtEl>
                                        <p:attrNameLst>
                                          <p:attrName>ppt_x</p:attrName>
                                          <p:attrName>ppt_y</p:attrName>
                                        </p:attrNameLst>
                                      </p:cBhvr>
                                      <p:rCtr x="0" y="0"/>
                                    </p:animMotion>
                                  </p:childTnLst>
                                </p:cTn>
                              </p:par>
                              <p:par>
                                <p:cTn id="152" presetID="42" presetClass="path" presetSubtype="0" fill="hold" nodeType="withEffect">
                                  <p:stCondLst>
                                    <p:cond delay="0"/>
                                  </p:stCondLst>
                                  <p:childTnLst>
                                    <p:animMotion origin="layout" path="M -0.97014 -0.19352 L -0.97014 -0.19352 " pathEditMode="fixed" rAng="0" ptsTypes="AA">
                                      <p:cBhvr>
                                        <p:cTn id="153" dur="10" fill="hold"/>
                                        <p:tgtEl>
                                          <p:spTgt spid="438303"/>
                                        </p:tgtEl>
                                        <p:attrNameLst>
                                          <p:attrName>ppt_x</p:attrName>
                                          <p:attrName>ppt_y</p:attrName>
                                        </p:attrNameLst>
                                      </p:cBhvr>
                                      <p:rCtr x="0" y="0"/>
                                    </p:animMotion>
                                  </p:childTnLst>
                                </p:cTn>
                              </p:par>
                              <p:par>
                                <p:cTn id="154" presetID="42" presetClass="path" presetSubtype="0" fill="hold" nodeType="withEffect">
                                  <p:stCondLst>
                                    <p:cond delay="0"/>
                                  </p:stCondLst>
                                  <p:childTnLst>
                                    <p:animMotion origin="layout" path="M -0.97014 -0.19353 L -0.97014 -0.19353 " pathEditMode="fixed" rAng="0" ptsTypes="AA">
                                      <p:cBhvr>
                                        <p:cTn id="155" dur="10" fill="hold"/>
                                        <p:tgtEl>
                                          <p:spTgt spid="438302"/>
                                        </p:tgtEl>
                                        <p:attrNameLst>
                                          <p:attrName>ppt_x</p:attrName>
                                          <p:attrName>ppt_y</p:attrName>
                                        </p:attrNameLst>
                                      </p:cBhvr>
                                      <p:rCtr x="0" y="0"/>
                                    </p:animMotion>
                                  </p:childTnLst>
                                </p:cTn>
                              </p:par>
                              <p:par>
                                <p:cTn id="156" presetID="42" presetClass="path" presetSubtype="0" fill="hold" nodeType="withEffect">
                                  <p:stCondLst>
                                    <p:cond delay="0"/>
                                  </p:stCondLst>
                                  <p:childTnLst>
                                    <p:animMotion origin="layout" path="M -0.97014 -0.19353 L -0.97014 -0.19353 " pathEditMode="fixed" rAng="0" ptsTypes="AA">
                                      <p:cBhvr>
                                        <p:cTn id="157" dur="10" fill="hold"/>
                                        <p:tgtEl>
                                          <p:spTgt spid="438301"/>
                                        </p:tgtEl>
                                        <p:attrNameLst>
                                          <p:attrName>ppt_x</p:attrName>
                                          <p:attrName>ppt_y</p:attrName>
                                        </p:attrNameLst>
                                      </p:cBhvr>
                                      <p:rCtr x="0" y="0"/>
                                    </p:animMotion>
                                  </p:childTnLst>
                                </p:cTn>
                              </p:par>
                              <p:par>
                                <p:cTn id="158" presetID="42" presetClass="path" presetSubtype="0" fill="hold" nodeType="withEffect">
                                  <p:stCondLst>
                                    <p:cond delay="0"/>
                                  </p:stCondLst>
                                  <p:childTnLst>
                                    <p:animMotion origin="layout" path="M -0.97013 -0.19352 L -0.97013 -0.19352 " pathEditMode="fixed" rAng="0" ptsTypes="AA">
                                      <p:cBhvr>
                                        <p:cTn id="159" dur="10" fill="hold"/>
                                        <p:tgtEl>
                                          <p:spTgt spid="438300"/>
                                        </p:tgtEl>
                                        <p:attrNameLst>
                                          <p:attrName>ppt_x</p:attrName>
                                          <p:attrName>ppt_y</p:attrName>
                                        </p:attrNameLst>
                                      </p:cBhvr>
                                      <p:rCtr x="0" y="0"/>
                                    </p:animMotion>
                                  </p:childTnLst>
                                </p:cTn>
                              </p:par>
                              <p:par>
                                <p:cTn id="160" presetID="42" presetClass="path" presetSubtype="0" fill="hold" nodeType="withEffect">
                                  <p:stCondLst>
                                    <p:cond delay="0"/>
                                  </p:stCondLst>
                                  <p:childTnLst>
                                    <p:animMotion origin="layout" path="M -0.97013 -0.19352 L -0.97013 -0.19352 " pathEditMode="fixed" rAng="0" ptsTypes="AA">
                                      <p:cBhvr>
                                        <p:cTn id="161" dur="10" fill="hold"/>
                                        <p:tgtEl>
                                          <p:spTgt spid="438299"/>
                                        </p:tgtEl>
                                        <p:attrNameLst>
                                          <p:attrName>ppt_x</p:attrName>
                                          <p:attrName>ppt_y</p:attrName>
                                        </p:attrNameLst>
                                      </p:cBhvr>
                                      <p:rCtr x="0" y="0"/>
                                    </p:animMotion>
                                  </p:childTnLst>
                                </p:cTn>
                              </p:par>
                              <p:par>
                                <p:cTn id="162" presetID="42" presetClass="path" presetSubtype="0" fill="hold" nodeType="withEffect">
                                  <p:stCondLst>
                                    <p:cond delay="0"/>
                                  </p:stCondLst>
                                  <p:childTnLst>
                                    <p:animMotion origin="layout" path="M -0.97013 -0.19352 L -0.97013 -0.19352 " pathEditMode="fixed" rAng="0" ptsTypes="AA">
                                      <p:cBhvr>
                                        <p:cTn id="163" dur="10" fill="hold"/>
                                        <p:tgtEl>
                                          <p:spTgt spid="438298"/>
                                        </p:tgtEl>
                                        <p:attrNameLst>
                                          <p:attrName>ppt_x</p:attrName>
                                          <p:attrName>ppt_y</p:attrName>
                                        </p:attrNameLst>
                                      </p:cBhvr>
                                      <p:rCtr x="0" y="0"/>
                                    </p:animMotion>
                                  </p:childTnLst>
                                </p:cTn>
                              </p:par>
                              <p:par>
                                <p:cTn id="164" presetID="42" presetClass="path" presetSubtype="0" fill="hold" nodeType="withEffect">
                                  <p:stCondLst>
                                    <p:cond delay="0"/>
                                  </p:stCondLst>
                                  <p:childTnLst>
                                    <p:animMotion origin="layout" path="M -0.97013 -0.19352 L -0.97013 -0.19352 " pathEditMode="fixed" rAng="0" ptsTypes="AA">
                                      <p:cBhvr>
                                        <p:cTn id="165" dur="10" fill="hold"/>
                                        <p:tgtEl>
                                          <p:spTgt spid="438304"/>
                                        </p:tgtEl>
                                        <p:attrNameLst>
                                          <p:attrName>ppt_x</p:attrName>
                                          <p:attrName>ppt_y</p:attrName>
                                        </p:attrNameLst>
                                      </p:cBhvr>
                                      <p:rCtr x="0" y="0"/>
                                    </p:animMotion>
                                  </p:childTnLst>
                                </p:cTn>
                              </p:par>
                              <p:par>
                                <p:cTn id="166" presetID="42" presetClass="path" presetSubtype="0" fill="hold" grpId="1" nodeType="withEffect">
                                  <p:stCondLst>
                                    <p:cond delay="0"/>
                                  </p:stCondLst>
                                  <p:iterate type="lt">
                                    <p:tmPct val="0"/>
                                  </p:iterate>
                                  <p:childTnLst>
                                    <p:animMotion origin="layout" path="M -0.96737 0.41436 L -0.96737 0.41436 " pathEditMode="fixed" rAng="0" ptsTypes="AA">
                                      <p:cBhvr>
                                        <p:cTn id="167" dur="10" fill="hold"/>
                                        <p:tgtEl>
                                          <p:spTgt spid="438335">
                                            <p:bg/>
                                          </p:spTgt>
                                        </p:tgtEl>
                                        <p:attrNameLst>
                                          <p:attrName>ppt_x</p:attrName>
                                          <p:attrName>ppt_y</p:attrName>
                                        </p:attrNameLst>
                                      </p:cBhvr>
                                      <p:rCtr x="0" y="0"/>
                                    </p:animMotion>
                                  </p:childTnLst>
                                </p:cTn>
                              </p:par>
                              <p:par>
                                <p:cTn id="168" presetID="42" presetClass="path" presetSubtype="0" fill="hold" grpId="1" nodeType="withEffect">
                                  <p:stCondLst>
                                    <p:cond delay="0"/>
                                  </p:stCondLst>
                                  <p:iterate type="lt">
                                    <p:tmPct val="0"/>
                                  </p:iterate>
                                  <p:childTnLst>
                                    <p:animMotion origin="layout" path="M -0.9764 0.41436 L -0.9764 0.41436 " pathEditMode="fixed" rAng="0" ptsTypes="AA">
                                      <p:cBhvr>
                                        <p:cTn id="169" dur="10" fill="hold"/>
                                        <p:tgtEl>
                                          <p:spTgt spid="438335">
                                            <p:txEl>
                                              <p:pRg st="0" end="0"/>
                                            </p:txEl>
                                          </p:spTgt>
                                        </p:tgtEl>
                                        <p:attrNameLst>
                                          <p:attrName>ppt_x</p:attrName>
                                          <p:attrName>ppt_y</p:attrName>
                                        </p:attrNameLst>
                                      </p:cBhvr>
                                      <p:rCtr x="0" y="0"/>
                                    </p:animMotion>
                                  </p:childTnLst>
                                </p:cTn>
                              </p:par>
                              <p:par>
                                <p:cTn id="170" presetID="1" presetClass="exit" presetSubtype="0" fill="hold" grpId="2" nodeType="withEffect">
                                  <p:stCondLst>
                                    <p:cond delay="0"/>
                                  </p:stCondLst>
                                  <p:childTnLst>
                                    <p:set>
                                      <p:cBhvr>
                                        <p:cTn id="171" dur="1" fill="hold">
                                          <p:stCondLst>
                                            <p:cond delay="0"/>
                                          </p:stCondLst>
                                        </p:cTn>
                                        <p:tgtEl>
                                          <p:spTgt spid="438335">
                                            <p:txEl>
                                              <p:pRg st="0" end="0"/>
                                            </p:txEl>
                                          </p:spTgt>
                                        </p:tgtEl>
                                        <p:attrNameLst>
                                          <p:attrName>style.visibility</p:attrName>
                                        </p:attrNameLst>
                                      </p:cBhvr>
                                      <p:to>
                                        <p:strVal val="hidden"/>
                                      </p:to>
                                    </p:set>
                                  </p:childTnLst>
                                </p:cTn>
                              </p:par>
                              <p:par>
                                <p:cTn id="172" presetID="1" presetClass="exit" presetSubtype="0" fill="hold" grpId="2" nodeType="withEffect">
                                  <p:stCondLst>
                                    <p:cond delay="0"/>
                                  </p:stCondLst>
                                  <p:childTnLst>
                                    <p:set>
                                      <p:cBhvr>
                                        <p:cTn id="173" dur="1" fill="hold">
                                          <p:stCondLst>
                                            <p:cond delay="0"/>
                                          </p:stCondLst>
                                        </p:cTn>
                                        <p:tgtEl>
                                          <p:spTgt spid="438335">
                                            <p:bg/>
                                          </p:spTgt>
                                        </p:tgtEl>
                                        <p:attrNameLst>
                                          <p:attrName>style.visibility</p:attrName>
                                        </p:attrNameLst>
                                      </p:cBhvr>
                                      <p:to>
                                        <p:strVal val="hidden"/>
                                      </p:to>
                                    </p:set>
                                  </p:childTnLst>
                                </p:cTn>
                              </p:par>
                            </p:childTnLst>
                          </p:cTn>
                        </p:par>
                        <p:par>
                          <p:cTn id="174" fill="hold" nodeType="afterGroup">
                            <p:stCondLst>
                              <p:cond delay="10"/>
                            </p:stCondLst>
                            <p:childTnLst>
                              <p:par>
                                <p:cTn id="175" presetID="12" presetClass="exit" presetSubtype="1" fill="hold" nodeType="afterEffect">
                                  <p:stCondLst>
                                    <p:cond delay="0"/>
                                  </p:stCondLst>
                                  <p:childTnLst>
                                    <p:animEffect transition="out" filter="slide(fromTop)">
                                      <p:cBhvr>
                                        <p:cTn id="176" dur="1000"/>
                                        <p:tgtEl>
                                          <p:spTgt spid="438332"/>
                                        </p:tgtEl>
                                      </p:cBhvr>
                                    </p:animEffect>
                                    <p:set>
                                      <p:cBhvr>
                                        <p:cTn id="177" dur="1" fill="hold">
                                          <p:stCondLst>
                                            <p:cond delay="999"/>
                                          </p:stCondLst>
                                        </p:cTn>
                                        <p:tgtEl>
                                          <p:spTgt spid="438332"/>
                                        </p:tgtEl>
                                        <p:attrNameLst>
                                          <p:attrName>style.visibility</p:attrName>
                                        </p:attrNameLst>
                                      </p:cBhvr>
                                      <p:to>
                                        <p:strVal val="hidden"/>
                                      </p:to>
                                    </p:set>
                                  </p:childTnLst>
                                </p:cTn>
                              </p:par>
                            </p:childTnLst>
                          </p:cTn>
                        </p:par>
                        <p:par>
                          <p:cTn id="178" fill="hold" nodeType="afterGroup">
                            <p:stCondLst>
                              <p:cond delay="1010"/>
                            </p:stCondLst>
                            <p:childTnLst>
                              <p:par>
                                <p:cTn id="179" presetID="10" presetClass="entr" presetSubtype="0" fill="hold" grpId="5" nodeType="afterEffect">
                                  <p:stCondLst>
                                    <p:cond delay="490"/>
                                  </p:stCondLst>
                                  <p:childTnLst>
                                    <p:set>
                                      <p:cBhvr>
                                        <p:cTn id="180" dur="1" fill="hold">
                                          <p:stCondLst>
                                            <p:cond delay="0"/>
                                          </p:stCondLst>
                                        </p:cTn>
                                        <p:tgtEl>
                                          <p:spTgt spid="438335">
                                            <p:bg/>
                                          </p:spTgt>
                                        </p:tgtEl>
                                        <p:attrNameLst>
                                          <p:attrName>style.visibility</p:attrName>
                                        </p:attrNameLst>
                                      </p:cBhvr>
                                      <p:to>
                                        <p:strVal val="visible"/>
                                      </p:to>
                                    </p:set>
                                    <p:animEffect transition="in" filter="fade">
                                      <p:cBhvr>
                                        <p:cTn id="181" dur="500"/>
                                        <p:tgtEl>
                                          <p:spTgt spid="438335">
                                            <p:bg/>
                                          </p:spTgt>
                                        </p:tgtEl>
                                      </p:cBhvr>
                                    </p:animEffect>
                                  </p:childTnLst>
                                </p:cTn>
                              </p:par>
                            </p:childTnLst>
                          </p:cTn>
                        </p:par>
                        <p:par>
                          <p:cTn id="182" fill="hold" nodeType="afterGroup">
                            <p:stCondLst>
                              <p:cond delay="2000"/>
                            </p:stCondLst>
                            <p:childTnLst>
                              <p:par>
                                <p:cTn id="183" presetID="10" presetClass="entr" presetSubtype="0" fill="hold" grpId="4" nodeType="afterEffect">
                                  <p:stCondLst>
                                    <p:cond delay="0"/>
                                  </p:stCondLst>
                                  <p:iterate type="lt">
                                    <p:tmPct val="0"/>
                                  </p:iterate>
                                  <p:childTnLst>
                                    <p:set>
                                      <p:cBhvr>
                                        <p:cTn id="184" dur="1" fill="hold">
                                          <p:stCondLst>
                                            <p:cond delay="0"/>
                                          </p:stCondLst>
                                        </p:cTn>
                                        <p:tgtEl>
                                          <p:spTgt spid="438335">
                                            <p:txEl>
                                              <p:pRg st="0" end="0"/>
                                            </p:txEl>
                                          </p:spTgt>
                                        </p:tgtEl>
                                        <p:attrNameLst>
                                          <p:attrName>style.visibility</p:attrName>
                                        </p:attrNameLst>
                                      </p:cBhvr>
                                      <p:to>
                                        <p:strVal val="visible"/>
                                      </p:to>
                                    </p:set>
                                    <p:animEffect transition="in" filter="fade">
                                      <p:cBhvr>
                                        <p:cTn id="185" dur="500"/>
                                        <p:tgtEl>
                                          <p:spTgt spid="438335">
                                            <p:txEl>
                                              <p:pRg st="0" end="0"/>
                                            </p:txEl>
                                          </p:spTgt>
                                        </p:tgtEl>
                                      </p:cBhvr>
                                    </p:animEffect>
                                  </p:childTnLst>
                                </p:cTn>
                              </p:par>
                            </p:childTnLst>
                          </p:cTn>
                        </p:par>
                        <p:par>
                          <p:cTn id="186" fill="hold" nodeType="afterGroup">
                            <p:stCondLst>
                              <p:cond delay="2500"/>
                            </p:stCondLst>
                            <p:childTnLst>
                              <p:par>
                                <p:cTn id="187" presetID="27" presetClass="entr" presetSubtype="0" fill="hold" grpId="3" nodeType="afterEffect">
                                  <p:stCondLst>
                                    <p:cond delay="0"/>
                                  </p:stCondLst>
                                  <p:iterate type="lt">
                                    <p:tmPct val="50000"/>
                                  </p:iterate>
                                  <p:childTnLst>
                                    <p:set>
                                      <p:cBhvr>
                                        <p:cTn id="188" dur="1" fill="hold">
                                          <p:stCondLst>
                                            <p:cond delay="0"/>
                                          </p:stCondLst>
                                        </p:cTn>
                                        <p:tgtEl>
                                          <p:spTgt spid="438335">
                                            <p:txEl>
                                              <p:pRg st="0" end="0"/>
                                            </p:txEl>
                                          </p:spTgt>
                                        </p:tgtEl>
                                        <p:attrNameLst>
                                          <p:attrName>style.visibility</p:attrName>
                                        </p:attrNameLst>
                                      </p:cBhvr>
                                      <p:to>
                                        <p:strVal val="visible"/>
                                      </p:to>
                                    </p:set>
                                    <p:anim calcmode="discrete" valueType="clr">
                                      <p:cBhvr override="childStyle">
                                        <p:cTn id="189" dur="80"/>
                                        <p:tgtEl>
                                          <p:spTgt spid="438335">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90" dur="80"/>
                                        <p:tgtEl>
                                          <p:spTgt spid="438335">
                                            <p:txEl>
                                              <p:pRg st="0" end="0"/>
                                            </p:txEl>
                                          </p:spTgt>
                                        </p:tgtEl>
                                        <p:attrNameLst>
                                          <p:attrName>fillcolor</p:attrName>
                                        </p:attrNameLst>
                                      </p:cBhvr>
                                      <p:tavLst>
                                        <p:tav tm="0">
                                          <p:val>
                                            <p:clrVal>
                                              <a:schemeClr val="accent2"/>
                                            </p:clrVal>
                                          </p:val>
                                        </p:tav>
                                        <p:tav tm="50000">
                                          <p:val>
                                            <p:clrVal>
                                              <a:schemeClr val="hlink"/>
                                            </p:clrVal>
                                          </p:val>
                                        </p:tav>
                                      </p:tavLst>
                                    </p:anim>
                                    <p:set>
                                      <p:cBhvr>
                                        <p:cTn id="191" dur="80"/>
                                        <p:tgtEl>
                                          <p:spTgt spid="438335">
                                            <p:txEl>
                                              <p:pRg st="0" end="0"/>
                                            </p:txEl>
                                          </p:spTgt>
                                        </p:tgtEl>
                                        <p:attrNameLst>
                                          <p:attrName>fill.type</p:attrName>
                                        </p:attrNameLst>
                                      </p:cBhvr>
                                      <p:to>
                                        <p:strVal val="solid"/>
                                      </p:to>
                                    </p:set>
                                  </p:childTnLst>
                                </p:cTn>
                              </p:par>
                            </p:childTnLst>
                          </p:cTn>
                        </p:par>
                      </p:childTnLst>
                    </p:cTn>
                  </p:par>
                </p:childTnLst>
              </p:cTn>
              <p:nextCondLst>
                <p:cond evt="onClick" delay="0">
                  <p:tgtEl>
                    <p:spTgt spid="438331"/>
                  </p:tgtEl>
                </p:cond>
              </p:nextCondLst>
            </p:seq>
            <p:seq concurrent="1" nextAc="seek">
              <p:cTn id="192" restart="whenNotActive" fill="hold" evtFilter="cancelBubble" nodeType="interactiveSeq">
                <p:stCondLst>
                  <p:cond evt="onClick" delay="0">
                    <p:tgtEl>
                      <p:spTgt spid="438336"/>
                    </p:tgtEl>
                  </p:cond>
                </p:stCondLst>
                <p:endSync evt="end" delay="0">
                  <p:rtn val="all"/>
                </p:endSync>
                <p:childTnLst>
                  <p:par>
                    <p:cTn id="193" fill="hold" nodeType="clickPar">
                      <p:stCondLst>
                        <p:cond delay="0"/>
                      </p:stCondLst>
                      <p:childTnLst>
                        <p:par>
                          <p:cTn id="194" fill="hold" nodeType="withGroup">
                            <p:stCondLst>
                              <p:cond delay="0"/>
                            </p:stCondLst>
                            <p:childTnLst>
                              <p:par>
                                <p:cTn id="195" presetID="3" presetClass="entr" presetSubtype="0" fill="hold" grpId="1" nodeType="clickEffect">
                                  <p:stCondLst>
                                    <p:cond delay="0"/>
                                  </p:stCondLst>
                                  <p:childTnLst>
                                    <p:set>
                                      <p:cBhvr>
                                        <p:cTn id="196" dur="1" fill="hold">
                                          <p:stCondLst>
                                            <p:cond delay="0"/>
                                          </p:stCondLst>
                                        </p:cTn>
                                        <p:tgtEl>
                                          <p:spTgt spid="438286"/>
                                        </p:tgtEl>
                                        <p:attrNameLst>
                                          <p:attrName>style.visibility</p:attrName>
                                        </p:attrNameLst>
                                      </p:cBhvr>
                                      <p:to>
                                        <p:strVal val="visible"/>
                                      </p:to>
                                    </p:set>
                                  </p:childTnLst>
                                </p:cTn>
                              </p:par>
                              <p:par>
                                <p:cTn id="197" presetID="3" presetClass="exit" presetSubtype="0" fill="hold" grpId="2" nodeType="withEffect">
                                  <p:stCondLst>
                                    <p:cond delay="0"/>
                                  </p:stCondLst>
                                  <p:childTnLst>
                                    <p:set>
                                      <p:cBhvr>
                                        <p:cTn id="198" dur="1" fill="hold">
                                          <p:stCondLst>
                                            <p:cond delay="0"/>
                                          </p:stCondLst>
                                        </p:cTn>
                                        <p:tgtEl>
                                          <p:spTgt spid="438287"/>
                                        </p:tgtEl>
                                        <p:attrNameLst>
                                          <p:attrName>style.visibility</p:attrName>
                                        </p:attrNameLst>
                                      </p:cBhvr>
                                      <p:to>
                                        <p:strVal val="hidden"/>
                                      </p:to>
                                    </p:set>
                                  </p:childTnLst>
                                </p:cTn>
                              </p:par>
                              <p:par>
                                <p:cTn id="199" presetID="3" presetClass="exit" presetSubtype="0" fill="hold" grpId="1" nodeType="withEffect">
                                  <p:stCondLst>
                                    <p:cond delay="0"/>
                                  </p:stCondLst>
                                  <p:childTnLst>
                                    <p:set>
                                      <p:cBhvr>
                                        <p:cTn id="200" dur="1" fill="hold">
                                          <p:stCondLst>
                                            <p:cond delay="0"/>
                                          </p:stCondLst>
                                        </p:cTn>
                                        <p:tgtEl>
                                          <p:spTgt spid="438288"/>
                                        </p:tgtEl>
                                        <p:attrNameLst>
                                          <p:attrName>style.visibility</p:attrName>
                                        </p:attrNameLst>
                                      </p:cBhvr>
                                      <p:to>
                                        <p:strVal val="hidden"/>
                                      </p:to>
                                    </p:set>
                                  </p:childTnLst>
                                </p:cTn>
                              </p:par>
                              <p:par>
                                <p:cTn id="201" presetID="3" presetClass="exit" presetSubtype="0" fill="hold" grpId="1" nodeType="withEffect">
                                  <p:stCondLst>
                                    <p:cond delay="0"/>
                                  </p:stCondLst>
                                  <p:childTnLst>
                                    <p:set>
                                      <p:cBhvr>
                                        <p:cTn id="202" dur="1" fill="hold">
                                          <p:stCondLst>
                                            <p:cond delay="0"/>
                                          </p:stCondLst>
                                        </p:cTn>
                                        <p:tgtEl>
                                          <p:spTgt spid="438283"/>
                                        </p:tgtEl>
                                        <p:attrNameLst>
                                          <p:attrName>style.visibility</p:attrName>
                                        </p:attrNameLst>
                                      </p:cBhvr>
                                      <p:to>
                                        <p:strVal val="hidden"/>
                                      </p:to>
                                    </p:set>
                                  </p:childTnLst>
                                </p:cTn>
                              </p:par>
                              <p:par>
                                <p:cTn id="203" presetID="3" presetClass="exit" presetSubtype="0" fill="hold" grpId="1" nodeType="withEffect">
                                  <p:stCondLst>
                                    <p:cond delay="0"/>
                                  </p:stCondLst>
                                  <p:childTnLst>
                                    <p:set>
                                      <p:cBhvr>
                                        <p:cTn id="204" dur="1" fill="hold">
                                          <p:stCondLst>
                                            <p:cond delay="0"/>
                                          </p:stCondLst>
                                        </p:cTn>
                                        <p:tgtEl>
                                          <p:spTgt spid="438284"/>
                                        </p:tgtEl>
                                        <p:attrNameLst>
                                          <p:attrName>style.visibility</p:attrName>
                                        </p:attrNameLst>
                                      </p:cBhvr>
                                      <p:to>
                                        <p:strVal val="hidden"/>
                                      </p:to>
                                    </p:set>
                                  </p:childTnLst>
                                </p:cTn>
                              </p:par>
                              <p:par>
                                <p:cTn id="205" presetID="3" presetClass="exit" presetSubtype="0" fill="hold" grpId="1" nodeType="withEffect">
                                  <p:stCondLst>
                                    <p:cond delay="0"/>
                                  </p:stCondLst>
                                  <p:childTnLst>
                                    <p:set>
                                      <p:cBhvr>
                                        <p:cTn id="206" dur="1" fill="hold">
                                          <p:stCondLst>
                                            <p:cond delay="0"/>
                                          </p:stCondLst>
                                        </p:cTn>
                                        <p:tgtEl>
                                          <p:spTgt spid="438285"/>
                                        </p:tgtEl>
                                        <p:attrNameLst>
                                          <p:attrName>style.visibility</p:attrName>
                                        </p:attrNameLst>
                                      </p:cBhvr>
                                      <p:to>
                                        <p:strVal val="hidden"/>
                                      </p:to>
                                    </p:set>
                                  </p:childTnLst>
                                </p:cTn>
                              </p:par>
                            </p:childTnLst>
                          </p:cTn>
                        </p:par>
                      </p:childTnLst>
                    </p:cTn>
                  </p:par>
                </p:childTnLst>
              </p:cTn>
              <p:nextCondLst>
                <p:cond evt="onClick" delay="0">
                  <p:tgtEl>
                    <p:spTgt spid="438336"/>
                  </p:tgtEl>
                </p:cond>
              </p:nextCondLst>
            </p:seq>
            <p:seq concurrent="1" nextAc="seek">
              <p:cTn id="207" restart="whenNotActive" fill="hold" evtFilter="cancelBubble" nodeType="interactiveSeq">
                <p:stCondLst>
                  <p:cond evt="onClick" delay="0">
                    <p:tgtEl>
                      <p:spTgt spid="78"/>
                    </p:tgtEl>
                  </p:cond>
                </p:stCondLst>
                <p:endSync evt="end" delay="0">
                  <p:rtn val="all"/>
                </p:endSync>
                <p:childTnLst>
                  <p:par>
                    <p:cTn id="208" fill="hold">
                      <p:stCondLst>
                        <p:cond delay="0"/>
                      </p:stCondLst>
                      <p:childTnLst>
                        <p:par>
                          <p:cTn id="209" fill="hold">
                            <p:stCondLst>
                              <p:cond delay="0"/>
                            </p:stCondLst>
                            <p:childTnLst>
                              <p:par>
                                <p:cTn id="210" presetID="10" presetClass="exit" presetSubtype="0" fill="hold" grpId="0" nodeType="afterEffect">
                                  <p:stCondLst>
                                    <p:cond delay="0"/>
                                  </p:stCondLst>
                                  <p:iterate type="lt">
                                    <p:tmPct val="0"/>
                                  </p:iterate>
                                  <p:childTnLst>
                                    <p:animEffect transition="out" filter="fade">
                                      <p:cBhvr>
                                        <p:cTn id="211" dur="500"/>
                                        <p:tgtEl>
                                          <p:spTgt spid="438335">
                                            <p:txEl>
                                              <p:pRg st="0" end="0"/>
                                            </p:txEl>
                                          </p:spTgt>
                                        </p:tgtEl>
                                      </p:cBhvr>
                                    </p:animEffect>
                                    <p:set>
                                      <p:cBhvr>
                                        <p:cTn id="212" dur="1" fill="hold">
                                          <p:stCondLst>
                                            <p:cond delay="499"/>
                                          </p:stCondLst>
                                        </p:cTn>
                                        <p:tgtEl>
                                          <p:spTgt spid="438335">
                                            <p:txEl>
                                              <p:pRg st="0" end="0"/>
                                            </p:txEl>
                                          </p:spTgt>
                                        </p:tgtEl>
                                        <p:attrNameLst>
                                          <p:attrName>style.visibility</p:attrName>
                                        </p:attrNameLst>
                                      </p:cBhvr>
                                      <p:to>
                                        <p:strVal val="hidden"/>
                                      </p:to>
                                    </p:set>
                                  </p:childTnLst>
                                </p:cTn>
                              </p:par>
                            </p:childTnLst>
                          </p:cTn>
                        </p:par>
                        <p:par>
                          <p:cTn id="213" fill="hold">
                            <p:stCondLst>
                              <p:cond delay="500"/>
                            </p:stCondLst>
                            <p:childTnLst>
                              <p:par>
                                <p:cTn id="214" presetID="10" presetClass="exit" presetSubtype="0" fill="hold" grpId="0" nodeType="afterEffect">
                                  <p:stCondLst>
                                    <p:cond delay="0"/>
                                  </p:stCondLst>
                                  <p:iterate type="lt">
                                    <p:tmPct val="0"/>
                                  </p:iterate>
                                  <p:childTnLst>
                                    <p:animEffect transition="out" filter="fade">
                                      <p:cBhvr>
                                        <p:cTn id="215" dur="500"/>
                                        <p:tgtEl>
                                          <p:spTgt spid="438335">
                                            <p:bg/>
                                          </p:spTgt>
                                        </p:tgtEl>
                                      </p:cBhvr>
                                    </p:animEffect>
                                    <p:set>
                                      <p:cBhvr>
                                        <p:cTn id="216" dur="1" fill="hold">
                                          <p:stCondLst>
                                            <p:cond delay="499"/>
                                          </p:stCondLst>
                                        </p:cTn>
                                        <p:tgtEl>
                                          <p:spTgt spid="438335">
                                            <p:bg/>
                                          </p:spTgt>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438275" grpId="0" animBg="1"/>
      <p:bldP spid="438276" grpId="0" animBg="1"/>
      <p:bldP spid="438277" grpId="0" animBg="1"/>
      <p:bldP spid="438278" grpId="0" animBg="1"/>
      <p:bldP spid="438279" grpId="0" animBg="1"/>
      <p:bldP spid="438280" grpId="0" animBg="1"/>
      <p:bldP spid="438281" grpId="0" animBg="1"/>
      <p:bldP spid="438282" grpId="0" animBg="1"/>
      <p:bldP spid="438283" grpId="0" animBg="1"/>
      <p:bldP spid="438283" grpId="1" animBg="1"/>
      <p:bldP spid="438284" grpId="0" animBg="1"/>
      <p:bldP spid="438284" grpId="1" animBg="1"/>
      <p:bldP spid="438285" grpId="0" animBg="1"/>
      <p:bldP spid="438285" grpId="1" animBg="1"/>
      <p:bldP spid="438286" grpId="0" animBg="1"/>
      <p:bldP spid="438286" grpId="1" animBg="1"/>
      <p:bldP spid="438287" grpId="0" animBg="1"/>
      <p:bldP spid="438287" grpId="1" animBg="1"/>
      <p:bldP spid="438287" grpId="2" animBg="1"/>
      <p:bldP spid="438288" grpId="0" animBg="1"/>
      <p:bldP spid="438288" grpId="1" animBg="1"/>
      <p:bldP spid="438289" grpId="0" animBg="1"/>
      <p:bldP spid="438290" grpId="0" animBg="1"/>
      <p:bldP spid="438291" grpId="0" animBg="1"/>
      <p:bldP spid="438292" grpId="0" animBg="1"/>
      <p:bldP spid="438293" grpId="0" animBg="1"/>
      <p:bldP spid="438294" grpId="0" animBg="1"/>
      <p:bldP spid="438295" grpId="0" animBg="1"/>
      <p:bldP spid="438296" grpId="0" animBg="1"/>
      <p:bldP spid="438335" grpId="0" build="allAtOnce" animBg="1" autoUpdateAnimBg="0"/>
      <p:bldP spid="438335" grpId="1" build="allAtOnce" animBg="1" autoUpdateAnimBg="0"/>
      <p:bldP spid="438335" grpId="2" build="allAtOnce" animBg="1" autoUpdateAnimBg="0"/>
      <p:bldP spid="438335" grpId="3" build="allAtOnce" autoUpdateAnimBg="0"/>
      <p:bldP spid="438335" grpId="4" build="allAtOnce" autoUpdateAnimBg="0"/>
      <p:bldP spid="438335" grpId="5" build="allAtOnce"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icture 110"/>
          <p:cNvPicPr>
            <a:picLocks/>
          </p:cNvPicPr>
          <p:nvPr/>
        </p:nvPicPr>
        <p:blipFill>
          <a:blip r:embed="rId6">
            <a:extLst>
              <a:ext uri="{28A0092B-C50C-407E-A947-70E740481C1C}">
                <a14:useLocalDpi xmlns:a14="http://schemas.microsoft.com/office/drawing/2010/main" val="0"/>
              </a:ext>
            </a:extLst>
          </a:blip>
          <a:stretch>
            <a:fillRect/>
          </a:stretch>
        </p:blipFill>
        <p:spPr>
          <a:xfrm>
            <a:off x="809880" y="1395746"/>
            <a:ext cx="7598664" cy="4187952"/>
          </a:xfrm>
          <a:prstGeom prst="rect">
            <a:avLst/>
          </a:prstGeom>
        </p:spPr>
      </p:pic>
      <p:sp>
        <p:nvSpPr>
          <p:cNvPr id="438274" name="Oval 2"/>
          <p:cNvSpPr>
            <a:spLocks noChangeArrowheads="1"/>
          </p:cNvSpPr>
          <p:nvPr/>
        </p:nvSpPr>
        <p:spPr bwMode="auto">
          <a:xfrm>
            <a:off x="10061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275" name="Rectangle 3" descr="Small grid">
            <a:hlinkClick r:id="" action="ppaction://macro?name=Score_1"/>
          </p:cNvPr>
          <p:cNvSpPr>
            <a:spLocks noChangeAspect="1" noChangeArrowheads="1"/>
          </p:cNvSpPr>
          <p:nvPr/>
        </p:nvSpPr>
        <p:spPr bwMode="auto">
          <a:xfrm>
            <a:off x="3673477" y="15144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6" name="Rectangle 4" descr="Small grid">
            <a:hlinkClick r:id="" action="ppaction://macro?name=Score_2"/>
          </p:cNvPr>
          <p:cNvSpPr>
            <a:spLocks noChangeAspect="1" noChangeArrowheads="1"/>
          </p:cNvSpPr>
          <p:nvPr/>
        </p:nvSpPr>
        <p:spPr bwMode="auto">
          <a:xfrm>
            <a:off x="3673477" y="25495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7" name="Rectangle 5" descr="Small grid">
            <a:hlinkClick r:id="" action="ppaction://macro?name=Score_3"/>
          </p:cNvPr>
          <p:cNvSpPr>
            <a:spLocks noChangeAspect="1" noChangeArrowheads="1"/>
          </p:cNvSpPr>
          <p:nvPr/>
        </p:nvSpPr>
        <p:spPr bwMode="auto">
          <a:xfrm>
            <a:off x="3673477" y="35782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3" name="WordArt 11"/>
          <p:cNvSpPr>
            <a:spLocks noChangeArrowheads="1" noChangeShapeType="1" noTextEdit="1"/>
          </p:cNvSpPr>
          <p:nvPr/>
        </p:nvSpPr>
        <p:spPr bwMode="auto">
          <a:xfrm>
            <a:off x="9137651"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4" name="WordArt 12"/>
          <p:cNvSpPr>
            <a:spLocks noChangeArrowheads="1" noChangeShapeType="1" noTextEdit="1"/>
          </p:cNvSpPr>
          <p:nvPr/>
        </p:nvSpPr>
        <p:spPr bwMode="auto">
          <a:xfrm>
            <a:off x="9610726"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5" name="WordArt 13"/>
          <p:cNvSpPr>
            <a:spLocks noChangeArrowheads="1" noChangeShapeType="1" noTextEdit="1"/>
          </p:cNvSpPr>
          <p:nvPr/>
        </p:nvSpPr>
        <p:spPr bwMode="auto">
          <a:xfrm>
            <a:off x="10085388" y="171451"/>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6" name="WordArt 14"/>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7" name="WordArt 15"/>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8" name="WordArt 16"/>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a:ln w="25400">
                  <a:solidFill>
                    <a:srgbClr val="000000"/>
                  </a:solidFill>
                  <a:miter lim="800000"/>
                  <a:headEnd/>
                  <a:tailEnd/>
                </a:ln>
                <a:solidFill>
                  <a:srgbClr val="FF0000">
                    <a:alpha val="34000"/>
                  </a:srgbClr>
                </a:solidFill>
                <a:latin typeface="Arial Black"/>
              </a:rPr>
              <a:t>X</a:t>
            </a:r>
          </a:p>
        </p:txBody>
      </p:sp>
      <p:sp>
        <p:nvSpPr>
          <p:cNvPr id="438289" name="Rectangle 17" descr="Small grid"/>
          <p:cNvSpPr>
            <a:spLocks noChangeArrowheads="1"/>
          </p:cNvSpPr>
          <p:nvPr/>
        </p:nvSpPr>
        <p:spPr bwMode="auto">
          <a:xfrm>
            <a:off x="917576" y="15144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Baptism</a:t>
            </a:r>
          </a:p>
        </p:txBody>
      </p:sp>
      <p:sp>
        <p:nvSpPr>
          <p:cNvPr id="438290" name="Rectangle 18" descr="Small grid"/>
          <p:cNvSpPr>
            <a:spLocks noChangeAspect="1" noChangeArrowheads="1"/>
          </p:cNvSpPr>
          <p:nvPr/>
        </p:nvSpPr>
        <p:spPr bwMode="auto">
          <a:xfrm>
            <a:off x="917576" y="25495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Confirmation</a:t>
            </a:r>
          </a:p>
        </p:txBody>
      </p:sp>
      <p:sp>
        <p:nvSpPr>
          <p:cNvPr id="438291" name="Rectangle 19" descr="Small grid"/>
          <p:cNvSpPr>
            <a:spLocks noChangeAspect="1" noChangeArrowheads="1"/>
          </p:cNvSpPr>
          <p:nvPr/>
        </p:nvSpPr>
        <p:spPr bwMode="auto">
          <a:xfrm>
            <a:off x="917576" y="35782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Eucharist</a:t>
            </a:r>
          </a:p>
        </p:txBody>
      </p:sp>
      <p:pic>
        <p:nvPicPr>
          <p:cNvPr id="438297" name="Picture 25"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50800"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2" name="Picture 30" descr="3">
            <a:hlinkClick r:id="" action="ppaction://macro?name=Score_3"/>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50800"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3" name="Picture 31" descr="2">
            <a:hlinkClick r:id="" action="ppaction://macro?name=Score_2"/>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750800"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8305" name="Group 33"/>
          <p:cNvGrpSpPr>
            <a:grpSpLocks/>
          </p:cNvGrpSpPr>
          <p:nvPr/>
        </p:nvGrpSpPr>
        <p:grpSpPr bwMode="auto">
          <a:xfrm>
            <a:off x="12884150" y="-57150"/>
            <a:ext cx="7715250" cy="2333625"/>
            <a:chOff x="6192" y="-276"/>
            <a:chExt cx="4860" cy="1470"/>
          </a:xfrm>
        </p:grpSpPr>
        <p:grpSp>
          <p:nvGrpSpPr>
            <p:cNvPr id="438306" name="Group 34"/>
            <p:cNvGrpSpPr>
              <a:grpSpLocks/>
            </p:cNvGrpSpPr>
            <p:nvPr/>
          </p:nvGrpSpPr>
          <p:grpSpPr bwMode="auto">
            <a:xfrm>
              <a:off x="6192" y="-276"/>
              <a:ext cx="1404" cy="1470"/>
              <a:chOff x="6192" y="-276"/>
              <a:chExt cx="1404" cy="1470"/>
            </a:xfrm>
          </p:grpSpPr>
          <p:sp>
            <p:nvSpPr>
              <p:cNvPr id="438307"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08"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09"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0" name="Group 38"/>
            <p:cNvGrpSpPr>
              <a:grpSpLocks/>
            </p:cNvGrpSpPr>
            <p:nvPr/>
          </p:nvGrpSpPr>
          <p:grpSpPr bwMode="auto">
            <a:xfrm>
              <a:off x="7920" y="-276"/>
              <a:ext cx="1404" cy="1470"/>
              <a:chOff x="6192" y="-276"/>
              <a:chExt cx="1404" cy="1470"/>
            </a:xfrm>
          </p:grpSpPr>
          <p:sp>
            <p:nvSpPr>
              <p:cNvPr id="438311"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2"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3"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4" name="Group 42"/>
            <p:cNvGrpSpPr>
              <a:grpSpLocks/>
            </p:cNvGrpSpPr>
            <p:nvPr/>
          </p:nvGrpSpPr>
          <p:grpSpPr bwMode="auto">
            <a:xfrm>
              <a:off x="9648" y="-276"/>
              <a:ext cx="1404" cy="1470"/>
              <a:chOff x="6192" y="-276"/>
              <a:chExt cx="1404" cy="1470"/>
            </a:xfrm>
          </p:grpSpPr>
          <p:sp>
            <p:nvSpPr>
              <p:cNvPr id="438315" name="WordArt 4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6" name="AutoShape 4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7" name="AutoShape 4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18" name="Group 46"/>
          <p:cNvGrpSpPr>
            <a:grpSpLocks/>
          </p:cNvGrpSpPr>
          <p:nvPr/>
        </p:nvGrpSpPr>
        <p:grpSpPr bwMode="auto">
          <a:xfrm>
            <a:off x="12887325" y="-57150"/>
            <a:ext cx="4972050" cy="2333625"/>
            <a:chOff x="6146" y="-2208"/>
            <a:chExt cx="3132" cy="1470"/>
          </a:xfrm>
        </p:grpSpPr>
        <p:grpSp>
          <p:nvGrpSpPr>
            <p:cNvPr id="438319" name="Group 47"/>
            <p:cNvGrpSpPr>
              <a:grpSpLocks/>
            </p:cNvGrpSpPr>
            <p:nvPr/>
          </p:nvGrpSpPr>
          <p:grpSpPr bwMode="auto">
            <a:xfrm>
              <a:off x="6146" y="-2208"/>
              <a:ext cx="1404" cy="1470"/>
              <a:chOff x="6192" y="-276"/>
              <a:chExt cx="1404" cy="1470"/>
            </a:xfrm>
          </p:grpSpPr>
          <p:sp>
            <p:nvSpPr>
              <p:cNvPr id="438320"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1"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2"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23" name="Group 51"/>
            <p:cNvGrpSpPr>
              <a:grpSpLocks/>
            </p:cNvGrpSpPr>
            <p:nvPr/>
          </p:nvGrpSpPr>
          <p:grpSpPr bwMode="auto">
            <a:xfrm>
              <a:off x="7874" y="-2208"/>
              <a:ext cx="1404" cy="1470"/>
              <a:chOff x="6192" y="-276"/>
              <a:chExt cx="1404" cy="1470"/>
            </a:xfrm>
          </p:grpSpPr>
          <p:sp>
            <p:nvSpPr>
              <p:cNvPr id="438324"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5"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6"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27" name="Group 55"/>
          <p:cNvGrpSpPr>
            <a:grpSpLocks/>
          </p:cNvGrpSpPr>
          <p:nvPr/>
        </p:nvGrpSpPr>
        <p:grpSpPr bwMode="auto">
          <a:xfrm>
            <a:off x="12884150" y="-57150"/>
            <a:ext cx="2228850" cy="2333625"/>
            <a:chOff x="6192" y="-276"/>
            <a:chExt cx="1404" cy="1470"/>
          </a:xfrm>
        </p:grpSpPr>
        <p:sp>
          <p:nvSpPr>
            <p:cNvPr id="438328" name="WordArt 5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9" name="AutoShape 5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0" name="AutoShape 5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pic>
        <p:nvPicPr>
          <p:cNvPr id="438331" name="Picture 59">
            <a:hlinkClick r:id="" action="ppaction://macro?name=Begin_Round"/>
          </p:cNvPr>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2886075" y="6355557"/>
            <a:ext cx="952500" cy="357187"/>
          </a:xfrm>
          <a:prstGeom prst="rect">
            <a:avLst/>
          </a:prstGeom>
          <a:noFill/>
          <a:extLst>
            <a:ext uri="{909E8E84-426E-40DD-AFC4-6F175D3DCCD1}">
              <a14:hiddenFill xmlns:a14="http://schemas.microsoft.com/office/drawing/2010/main">
                <a:solidFill>
                  <a:srgbClr val="FFFFFF"/>
                </a:solidFill>
              </a14:hiddenFill>
            </a:ext>
          </a:extLst>
        </p:spPr>
      </p:pic>
      <p:sp>
        <p:nvSpPr>
          <p:cNvPr id="438336" name="Rectangle 64"/>
          <p:cNvSpPr>
            <a:spLocks noChangeArrowheads="1"/>
          </p:cNvSpPr>
          <p:nvPr/>
        </p:nvSpPr>
        <p:spPr bwMode="auto">
          <a:xfrm>
            <a:off x="8977314"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nvGrpSpPr>
          <p:cNvPr id="438337" name="Group 65"/>
          <p:cNvGrpSpPr>
            <a:grpSpLocks/>
          </p:cNvGrpSpPr>
          <p:nvPr/>
        </p:nvGrpSpPr>
        <p:grpSpPr bwMode="auto">
          <a:xfrm>
            <a:off x="7918450" y="6324600"/>
            <a:ext cx="2139950" cy="533400"/>
            <a:chOff x="4028" y="3984"/>
            <a:chExt cx="1348" cy="336"/>
          </a:xfrm>
        </p:grpSpPr>
        <p:sp>
          <p:nvSpPr>
            <p:cNvPr id="438338" name="AutoShape 66">
              <a:hlinkClick r:id="" action="ppaction://noaction" highlightClick="1">
                <a:snd r:embed="rId11"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9" name="AutoShape 67">
              <a:hlinkClick r:id="" action="ppaction://noaction" highlightClick="1">
                <a:snd r:embed="rId12"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0" name="AutoShape 68">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1" name="Text Box 69"/>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Cheer</a:t>
              </a:r>
            </a:p>
          </p:txBody>
        </p:sp>
        <p:sp>
          <p:nvSpPr>
            <p:cNvPr id="438342" name="Text Box 70"/>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Silence</a:t>
              </a:r>
            </a:p>
          </p:txBody>
        </p:sp>
        <p:sp>
          <p:nvSpPr>
            <p:cNvPr id="438343" name="Text Box 71"/>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Lose</a:t>
              </a:r>
            </a:p>
          </p:txBody>
        </p:sp>
        <p:sp>
          <p:nvSpPr>
            <p:cNvPr id="438344" name="AutoShape 72">
              <a:hlinkClick r:id="" action="ppaction://noaction" highlightClick="1">
                <a:snd r:embed="rId13"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5" name="Text Box 73"/>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Win</a:t>
              </a:r>
            </a:p>
          </p:txBody>
        </p:sp>
        <p:sp>
          <p:nvSpPr>
            <p:cNvPr id="438346" name="AutoShape 74">
              <a:hlinkClick r:id="" action="ppaction://noaction" highlightClick="1">
                <a:snd r:embed="rId14"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7" name="Text Box 75"/>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Boo</a:t>
              </a:r>
            </a:p>
          </p:txBody>
        </p:sp>
      </p:grpSp>
      <p:sp>
        <p:nvSpPr>
          <p:cNvPr id="438348" name="Text Box 76"/>
          <p:cNvSpPr txBox="1">
            <a:spLocks noChangeArrowheads="1"/>
          </p:cNvSpPr>
          <p:nvPr/>
        </p:nvSpPr>
        <p:spPr bwMode="auto">
          <a:xfrm>
            <a:off x="1676401" y="106364"/>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3200" dirty="0">
                <a:solidFill>
                  <a:srgbClr val="FFFFFF"/>
                </a:solidFill>
                <a:effectLst>
                  <a:outerShdw blurRad="38100" dist="38100" dir="2700000" algn="tl">
                    <a:srgbClr val="000000"/>
                  </a:outerShdw>
                </a:effectLst>
                <a:latin typeface="Swis721 Hv BT" pitchFamily="34" charset="0"/>
              </a:rPr>
              <a:t>Round 3</a:t>
            </a:r>
          </a:p>
        </p:txBody>
      </p:sp>
      <p:sp>
        <p:nvSpPr>
          <p:cNvPr id="438335" name="Rectangle 63"/>
          <p:cNvSpPr>
            <a:spLocks noChangeArrowheads="1"/>
          </p:cNvSpPr>
          <p:nvPr/>
        </p:nvSpPr>
        <p:spPr bwMode="auto">
          <a:xfrm>
            <a:off x="12736513" y="-1447800"/>
            <a:ext cx="7472362" cy="4191016"/>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a:bodyPr>
          <a:lstStyle/>
          <a:p>
            <a:pPr algn="ctr" fontAlgn="base">
              <a:spcBef>
                <a:spcPct val="0"/>
              </a:spcBef>
              <a:spcAft>
                <a:spcPct val="0"/>
              </a:spcAft>
            </a:pPr>
            <a:r>
              <a:rPr lang="en-US" altLang="en-US" sz="4400" b="1" dirty="0">
                <a:solidFill>
                  <a:srgbClr val="000000"/>
                </a:solidFill>
                <a:effectLst>
                  <a:outerShdw blurRad="38100" dist="38100" dir="2700000" algn="tl">
                    <a:srgbClr val="C0C0C0"/>
                  </a:outerShdw>
                </a:effectLst>
                <a:latin typeface="Tahoma" pitchFamily="34" charset="0"/>
              </a:rPr>
              <a:t>What are the Sacraments of </a:t>
            </a:r>
            <a:r>
              <a:rPr lang="en-US" altLang="en-US" sz="4400" b="1" dirty="0" err="1">
                <a:solidFill>
                  <a:srgbClr val="000000"/>
                </a:solidFill>
                <a:effectLst>
                  <a:outerShdw blurRad="38100" dist="38100" dir="2700000" algn="tl">
                    <a:srgbClr val="C0C0C0"/>
                  </a:outerShdw>
                </a:effectLst>
                <a:latin typeface="Tahoma" pitchFamily="34" charset="0"/>
              </a:rPr>
              <a:t>Intitiation</a:t>
            </a:r>
            <a:r>
              <a:rPr lang="en-US" altLang="en-US" sz="4400" b="1" dirty="0">
                <a:solidFill>
                  <a:srgbClr val="000000"/>
                </a:solidFill>
                <a:effectLst>
                  <a:outerShdw blurRad="38100" dist="38100" dir="2700000" algn="tl">
                    <a:srgbClr val="C0C0C0"/>
                  </a:outerShdw>
                </a:effectLst>
                <a:latin typeface="Tahoma" pitchFamily="34" charset="0"/>
              </a:rPr>
              <a:t>?</a:t>
            </a:r>
          </a:p>
        </p:txBody>
      </p:sp>
      <p:pic>
        <p:nvPicPr>
          <p:cNvPr id="78" name="Picture 100">
            <a:hlinkClick r:id="" action="ppaction://macro?name=Begin_Round"/>
          </p:cNvPr>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4076700" y="6355557"/>
            <a:ext cx="952500" cy="357187"/>
          </a:xfrm>
          <a:prstGeom prst="rect">
            <a:avLst/>
          </a:prstGeom>
          <a:noFill/>
          <a:extLst>
            <a:ext uri="{909E8E84-426E-40DD-AFC4-6F175D3DCCD1}">
              <a14:hiddenFill xmlns:a14="http://schemas.microsoft.com/office/drawing/2010/main">
                <a:solidFill>
                  <a:srgbClr val="FFFFFF"/>
                </a:solidFill>
              </a14:hiddenFill>
            </a:ext>
          </a:extLst>
        </p:spPr>
      </p:pic>
      <p:grpSp>
        <p:nvGrpSpPr>
          <p:cNvPr id="438332" name="Group 60"/>
          <p:cNvGrpSpPr>
            <a:grpSpLocks/>
          </p:cNvGrpSpPr>
          <p:nvPr/>
        </p:nvGrpSpPr>
        <p:grpSpPr bwMode="auto">
          <a:xfrm>
            <a:off x="12736513" y="2743216"/>
            <a:ext cx="7472362" cy="4113198"/>
            <a:chOff x="-4707" y="1776"/>
            <a:chExt cx="4707" cy="2567"/>
          </a:xfrm>
        </p:grpSpPr>
        <p:sp>
          <p:nvSpPr>
            <p:cNvPr id="438333" name="Rectangle 61"/>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a:solidFill>
                  <a:srgbClr val="000000"/>
                </a:solidFill>
                <a:effectLst>
                  <a:outerShdw blurRad="38100" dist="38100" dir="2700000" algn="tl">
                    <a:srgbClr val="C0C0C0"/>
                  </a:outerShdw>
                </a:effectLst>
                <a:latin typeface="Tahoma" pitchFamily="34" charset="0"/>
              </a:endParaRPr>
            </a:p>
          </p:txBody>
        </p:sp>
        <p:pic>
          <p:nvPicPr>
            <p:cNvPr id="438334" name="Picture 6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4032" y="1935"/>
              <a:ext cx="3363" cy="22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87029781"/>
      </p:ext>
    </p:extLst>
  </p:cSld>
  <p:clrMapOvr>
    <a:masterClrMapping/>
  </p:clrMapOvr>
  <p:transition advClick="0">
    <p:push/>
    <p:sndAc>
      <p:stSnd>
        <p:snd r:embed="rId3"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736 -0.19098 L -0.96736 -0.19098 " pathEditMode="fixed" rAng="0" ptsTypes="AA">
                                      <p:cBhvr>
                                        <p:cTn id="6" dur="10" fill="hold"/>
                                        <p:tgtEl>
                                          <p:spTgt spid="438332"/>
                                        </p:tgtEl>
                                        <p:attrNameLst>
                                          <p:attrName>ppt_x</p:attrName>
                                          <p:attrName>ppt_y</p:attrName>
                                        </p:attrNameLst>
                                      </p:cBhvr>
                                      <p:rCtr x="0" y="0"/>
                                    </p:animMotion>
                                  </p:childTnLst>
                                </p:cTn>
                              </p:par>
                            </p:childTnLst>
                          </p:cTn>
                        </p:par>
                        <p:par>
                          <p:cTn id="7" fill="hold">
                            <p:stCondLst>
                              <p:cond delay="10"/>
                            </p:stCondLst>
                            <p:childTnLst>
                              <p:par>
                                <p:cTn id="8" presetID="1" presetClass="entr" presetSubtype="0" fill="hold" grpId="0" nodeType="afterEffect">
                                  <p:stCondLst>
                                    <p:cond delay="0"/>
                                  </p:stCondLst>
                                  <p:childTnLst>
                                    <p:set>
                                      <p:cBhvr>
                                        <p:cTn id="9" dur="1" fill="hold">
                                          <p:stCondLst>
                                            <p:cond delay="0"/>
                                          </p:stCondLst>
                                        </p:cTn>
                                        <p:tgtEl>
                                          <p:spTgt spid="43828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438290"/>
                                        </p:tgtEl>
                                        <p:attrNameLst>
                                          <p:attrName>style.visibility</p:attrName>
                                        </p:attrNameLst>
                                      </p:cBhvr>
                                      <p:to>
                                        <p:strVal val="visible"/>
                                      </p:to>
                                    </p:set>
                                  </p:childTnLst>
                                </p:cTn>
                              </p:par>
                            </p:childTnLst>
                          </p:cTn>
                        </p:par>
                        <p:par>
                          <p:cTn id="13" fill="hold">
                            <p:stCondLst>
                              <p:cond delay="10"/>
                            </p:stCondLst>
                            <p:childTnLst>
                              <p:par>
                                <p:cTn id="14" presetID="1" presetClass="entr" presetSubtype="0" fill="hold" grpId="0" nodeType="afterEffect">
                                  <p:stCondLst>
                                    <p:cond delay="0"/>
                                  </p:stCondLst>
                                  <p:childTnLst>
                                    <p:set>
                                      <p:cBhvr>
                                        <p:cTn id="15" dur="1" fill="hold">
                                          <p:stCondLst>
                                            <p:cond delay="0"/>
                                          </p:stCondLst>
                                        </p:cTn>
                                        <p:tgtEl>
                                          <p:spTgt spid="438291"/>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111"/>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43827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3827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4382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438286"/>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42" presetClass="path" presetSubtype="0" fill="hold" nodeType="withEffect">
                                  <p:stCondLst>
                                    <p:cond delay="0"/>
                                  </p:stCondLst>
                                  <p:childTnLst>
                                    <p:animMotion origin="layout" path="M -0.69688 0.34699 L -0.69688 0.34699 " pathEditMode="fixed" rAng="0" ptsTypes="AA">
                                      <p:cBhvr>
                                        <p:cTn id="28" dur="10" fill="hold"/>
                                        <p:tgtEl>
                                          <p:spTgt spid="438327"/>
                                        </p:tgtEl>
                                        <p:attrNameLst>
                                          <p:attrName>ppt_x</p:attrName>
                                          <p:attrName>ppt_y</p:attrName>
                                        </p:attrNameLst>
                                      </p:cBhvr>
                                      <p:rCtr x="0" y="0"/>
                                    </p:animMotion>
                                  </p:childTnLst>
                                </p:cTn>
                              </p:par>
                              <p:par>
                                <p:cTn id="29" presetID="3" presetClass="entr" presetSubtype="0" fill="hold" grpId="0" nodeType="withEffect">
                                  <p:stCondLst>
                                    <p:cond delay="0"/>
                                  </p:stCondLst>
                                  <p:childTnLst>
                                    <p:set>
                                      <p:cBhvr>
                                        <p:cTn id="30" dur="1" fill="hold">
                                          <p:stCondLst>
                                            <p:cond delay="0"/>
                                          </p:stCondLst>
                                        </p:cTn>
                                        <p:tgtEl>
                                          <p:spTgt spid="438283"/>
                                        </p:tgtEl>
                                        <p:attrNameLst>
                                          <p:attrName>style.visibility</p:attrName>
                                        </p:attrNameLst>
                                      </p:cBhvr>
                                      <p:to>
                                        <p:strVal val="visible"/>
                                      </p:to>
                                    </p:set>
                                  </p:childTnLst>
                                </p:cTn>
                              </p:par>
                              <p:par>
                                <p:cTn id="31" presetID="3" presetClass="exit" presetSubtype="0" fill="hold" grpId="0" nodeType="withEffect">
                                  <p:stCondLst>
                                    <p:cond delay="0"/>
                                  </p:stCondLst>
                                  <p:childTnLst>
                                    <p:set>
                                      <p:cBhvr>
                                        <p:cTn id="32" dur="1" fill="hold">
                                          <p:stCondLst>
                                            <p:cond delay="0"/>
                                          </p:stCondLst>
                                        </p:cTn>
                                        <p:tgtEl>
                                          <p:spTgt spid="438286"/>
                                        </p:tgtEl>
                                        <p:attrNameLst>
                                          <p:attrName>style.visibility</p:attrName>
                                        </p:attrNameLst>
                                      </p:cBhvr>
                                      <p:to>
                                        <p:strVal val="hidden"/>
                                      </p:to>
                                    </p:set>
                                  </p:childTnLst>
                                </p:cTn>
                              </p:par>
                              <p:par>
                                <p:cTn id="33" presetID="3" presetClass="entr" presetSubtype="0" fill="hold" grpId="0" nodeType="withEffect">
                                  <p:stCondLst>
                                    <p:cond delay="0"/>
                                  </p:stCondLst>
                                  <p:childTnLst>
                                    <p:set>
                                      <p:cBhvr>
                                        <p:cTn id="34" dur="1" fill="hold">
                                          <p:stCondLst>
                                            <p:cond delay="0"/>
                                          </p:stCondLst>
                                        </p:cTn>
                                        <p:tgtEl>
                                          <p:spTgt spid="438287"/>
                                        </p:tgtEl>
                                        <p:attrNameLst>
                                          <p:attrName>style.visibility</p:attrName>
                                        </p:attrNameLst>
                                      </p:cBhvr>
                                      <p:to>
                                        <p:strVal val="visible"/>
                                      </p:to>
                                    </p:set>
                                  </p:childTnLst>
                                </p:cTn>
                              </p:par>
                              <p:par>
                                <p:cTn id="35" presetID="10" presetClass="entr" presetSubtype="0" fill="hold" nodeType="withEffect">
                                  <p:stCondLst>
                                    <p:cond delay="0"/>
                                  </p:stCondLst>
                                  <p:childTnLst>
                                    <p:set>
                                      <p:cBhvr>
                                        <p:cTn id="36" dur="1" fill="hold">
                                          <p:stCondLst>
                                            <p:cond delay="0"/>
                                          </p:stCondLst>
                                        </p:cTn>
                                        <p:tgtEl>
                                          <p:spTgt spid="438327"/>
                                        </p:tgtEl>
                                        <p:attrNameLst>
                                          <p:attrName>style.visibility</p:attrName>
                                        </p:attrNameLst>
                                      </p:cBhvr>
                                      <p:to>
                                        <p:strVal val="visible"/>
                                      </p:to>
                                    </p:set>
                                    <p:animEffect transition="in" filter="fade">
                                      <p:cBhvr>
                                        <p:cTn id="37" dur="200"/>
                                        <p:tgtEl>
                                          <p:spTgt spid="438327"/>
                                        </p:tgtEl>
                                      </p:cBhvr>
                                    </p:animEffect>
                                  </p:childTnLst>
                                  <p:subTnLst>
                                    <p:audio>
                                      <p:cMediaNode>
                                        <p:cTn display="0" masterRel="sameClick">
                                          <p:stCondLst>
                                            <p:cond evt="begin" delay="0">
                                              <p:tn val="35"/>
                                            </p:cond>
                                          </p:stCondLst>
                                          <p:endCondLst>
                                            <p:cond evt="onStopAudio" delay="0">
                                              <p:tgtEl>
                                                <p:sldTgt/>
                                              </p:tgtEl>
                                            </p:cond>
                                          </p:endCondLst>
                                        </p:cTn>
                                        <p:tgtEl>
                                          <p:sndTgt r:embed="rId4" name="Buzzer.wav"/>
                                        </p:tgtEl>
                                      </p:cMediaNode>
                                    </p:audio>
                                  </p:subTnLst>
                                </p:cTn>
                              </p:par>
                            </p:childTnLst>
                          </p:cTn>
                        </p:par>
                        <p:par>
                          <p:cTn id="38" fill="hold" nodeType="afterGroup">
                            <p:stCondLst>
                              <p:cond delay="200"/>
                            </p:stCondLst>
                            <p:childTnLst>
                              <p:par>
                                <p:cTn id="39" presetID="10" presetClass="exit" presetSubtype="0" fill="hold" nodeType="afterEffect">
                                  <p:stCondLst>
                                    <p:cond delay="500"/>
                                  </p:stCondLst>
                                  <p:childTnLst>
                                    <p:animEffect transition="out" filter="fade">
                                      <p:cBhvr>
                                        <p:cTn id="40" dur="200"/>
                                        <p:tgtEl>
                                          <p:spTgt spid="438327"/>
                                        </p:tgtEl>
                                      </p:cBhvr>
                                    </p:animEffect>
                                    <p:set>
                                      <p:cBhvr>
                                        <p:cTn id="41" dur="1" fill="hold">
                                          <p:stCondLst>
                                            <p:cond delay="199"/>
                                          </p:stCondLst>
                                        </p:cTn>
                                        <p:tgtEl>
                                          <p:spTgt spid="438327"/>
                                        </p:tgtEl>
                                        <p:attrNameLst>
                                          <p:attrName>style.visibility</p:attrName>
                                        </p:attrNameLst>
                                      </p:cBhvr>
                                      <p:to>
                                        <p:strVal val="hidden"/>
                                      </p:to>
                                    </p:set>
                                  </p:childTnLst>
                                </p:cTn>
                              </p:par>
                            </p:childTnLst>
                          </p:cTn>
                        </p:par>
                      </p:childTnLst>
                    </p:cTn>
                  </p:par>
                </p:childTnLst>
              </p:cTn>
              <p:nextCondLst>
                <p:cond evt="onClick" delay="0">
                  <p:tgtEl>
                    <p:spTgt spid="438286"/>
                  </p:tgtEl>
                </p:cond>
              </p:nextCondLst>
            </p:seq>
            <p:seq concurrent="1" nextAc="seek">
              <p:cTn id="42" restart="whenNotActive" fill="hold" evtFilter="cancelBubble" nodeType="interactiveSeq">
                <p:stCondLst>
                  <p:cond evt="onClick" delay="0">
                    <p:tgtEl>
                      <p:spTgt spid="438287"/>
                    </p:tgtEl>
                  </p:cond>
                </p:stCondLst>
                <p:endSync evt="end" delay="0">
                  <p:rtn val="all"/>
                </p:endSync>
                <p:childTnLst>
                  <p:par>
                    <p:cTn id="43" fill="hold" nodeType="clickPar">
                      <p:stCondLst>
                        <p:cond delay="0"/>
                      </p:stCondLst>
                      <p:childTnLst>
                        <p:par>
                          <p:cTn id="44" fill="hold" nodeType="withGroup">
                            <p:stCondLst>
                              <p:cond delay="0"/>
                            </p:stCondLst>
                            <p:childTnLst>
                              <p:par>
                                <p:cTn id="45" presetID="42" presetClass="path" presetSubtype="0" fill="hold" nodeType="withEffect">
                                  <p:stCondLst>
                                    <p:cond delay="0"/>
                                  </p:stCondLst>
                                  <p:childTnLst>
                                    <p:animMotion origin="layout" path="M -0.84723 0.34699 L -0.84723 0.34699 " pathEditMode="fixed" rAng="0" ptsTypes="AA">
                                      <p:cBhvr>
                                        <p:cTn id="46" dur="10" fill="hold"/>
                                        <p:tgtEl>
                                          <p:spTgt spid="438318"/>
                                        </p:tgtEl>
                                        <p:attrNameLst>
                                          <p:attrName>ppt_x</p:attrName>
                                          <p:attrName>ppt_y</p:attrName>
                                        </p:attrNameLst>
                                      </p:cBhvr>
                                      <p:rCtr x="0" y="0"/>
                                    </p:animMotion>
                                  </p:childTnLst>
                                </p:cTn>
                              </p:par>
                              <p:par>
                                <p:cTn id="47" presetID="3" presetClass="entr" presetSubtype="0" fill="hold" grpId="0" nodeType="withEffect">
                                  <p:stCondLst>
                                    <p:cond delay="0"/>
                                  </p:stCondLst>
                                  <p:childTnLst>
                                    <p:set>
                                      <p:cBhvr>
                                        <p:cTn id="48" dur="1" fill="hold">
                                          <p:stCondLst>
                                            <p:cond delay="0"/>
                                          </p:stCondLst>
                                        </p:cTn>
                                        <p:tgtEl>
                                          <p:spTgt spid="438284"/>
                                        </p:tgtEl>
                                        <p:attrNameLst>
                                          <p:attrName>style.visibility</p:attrName>
                                        </p:attrNameLst>
                                      </p:cBhvr>
                                      <p:to>
                                        <p:strVal val="visible"/>
                                      </p:to>
                                    </p:set>
                                  </p:childTnLst>
                                </p:cTn>
                              </p:par>
                              <p:par>
                                <p:cTn id="49" presetID="3" presetClass="exit" presetSubtype="0" fill="hold" grpId="1" nodeType="withEffect">
                                  <p:stCondLst>
                                    <p:cond delay="0"/>
                                  </p:stCondLst>
                                  <p:childTnLst>
                                    <p:set>
                                      <p:cBhvr>
                                        <p:cTn id="50" dur="1" fill="hold">
                                          <p:stCondLst>
                                            <p:cond delay="0"/>
                                          </p:stCondLst>
                                        </p:cTn>
                                        <p:tgtEl>
                                          <p:spTgt spid="438287"/>
                                        </p:tgtEl>
                                        <p:attrNameLst>
                                          <p:attrName>style.visibility</p:attrName>
                                        </p:attrNameLst>
                                      </p:cBhvr>
                                      <p:to>
                                        <p:strVal val="hidden"/>
                                      </p:to>
                                    </p:set>
                                  </p:childTnLst>
                                </p:cTn>
                              </p:par>
                              <p:par>
                                <p:cTn id="51" presetID="3" presetClass="entr" presetSubtype="0" fill="hold" grpId="0" nodeType="withEffect">
                                  <p:stCondLst>
                                    <p:cond delay="0"/>
                                  </p:stCondLst>
                                  <p:childTnLst>
                                    <p:set>
                                      <p:cBhvr>
                                        <p:cTn id="52" dur="1" fill="hold">
                                          <p:stCondLst>
                                            <p:cond delay="0"/>
                                          </p:stCondLst>
                                        </p:cTn>
                                        <p:tgtEl>
                                          <p:spTgt spid="438288"/>
                                        </p:tgtEl>
                                        <p:attrNameLst>
                                          <p:attrName>style.visibility</p:attrName>
                                        </p:attrNameLst>
                                      </p:cBhvr>
                                      <p:to>
                                        <p:strVal val="visible"/>
                                      </p:to>
                                    </p:set>
                                  </p:childTnLst>
                                </p:cTn>
                              </p:par>
                              <p:par>
                                <p:cTn id="53" presetID="10" presetClass="entr" presetSubtype="0" fill="hold" nodeType="withEffect">
                                  <p:stCondLst>
                                    <p:cond delay="0"/>
                                  </p:stCondLst>
                                  <p:childTnLst>
                                    <p:set>
                                      <p:cBhvr>
                                        <p:cTn id="54" dur="1" fill="hold">
                                          <p:stCondLst>
                                            <p:cond delay="0"/>
                                          </p:stCondLst>
                                        </p:cTn>
                                        <p:tgtEl>
                                          <p:spTgt spid="438318"/>
                                        </p:tgtEl>
                                        <p:attrNameLst>
                                          <p:attrName>style.visibility</p:attrName>
                                        </p:attrNameLst>
                                      </p:cBhvr>
                                      <p:to>
                                        <p:strVal val="visible"/>
                                      </p:to>
                                    </p:set>
                                    <p:animEffect transition="in" filter="fade">
                                      <p:cBhvr>
                                        <p:cTn id="55" dur="200"/>
                                        <p:tgtEl>
                                          <p:spTgt spid="438318"/>
                                        </p:tgtEl>
                                      </p:cBhvr>
                                    </p:animEffect>
                                  </p:childTnLst>
                                  <p:subTnLst>
                                    <p:audio>
                                      <p:cMediaNode>
                                        <p:cTn display="0" masterRel="sameClick">
                                          <p:stCondLst>
                                            <p:cond evt="begin" delay="0">
                                              <p:tn val="53"/>
                                            </p:cond>
                                          </p:stCondLst>
                                          <p:endCondLst>
                                            <p:cond evt="onStopAudio" delay="0">
                                              <p:tgtEl>
                                                <p:sldTgt/>
                                              </p:tgtEl>
                                            </p:cond>
                                          </p:endCondLst>
                                        </p:cTn>
                                        <p:tgtEl>
                                          <p:sndTgt r:embed="rId4" name="Buzzer.wav"/>
                                        </p:tgtEl>
                                      </p:cMediaNode>
                                    </p:audio>
                                  </p:subTnLst>
                                </p:cTn>
                              </p:par>
                            </p:childTnLst>
                          </p:cTn>
                        </p:par>
                        <p:par>
                          <p:cTn id="56" fill="hold" nodeType="afterGroup">
                            <p:stCondLst>
                              <p:cond delay="200"/>
                            </p:stCondLst>
                            <p:childTnLst>
                              <p:par>
                                <p:cTn id="57" presetID="10" presetClass="exit" presetSubtype="0" fill="hold" nodeType="afterEffect">
                                  <p:stCondLst>
                                    <p:cond delay="500"/>
                                  </p:stCondLst>
                                  <p:childTnLst>
                                    <p:animEffect transition="out" filter="fade">
                                      <p:cBhvr>
                                        <p:cTn id="58" dur="200"/>
                                        <p:tgtEl>
                                          <p:spTgt spid="438318"/>
                                        </p:tgtEl>
                                      </p:cBhvr>
                                    </p:animEffect>
                                    <p:set>
                                      <p:cBhvr>
                                        <p:cTn id="59" dur="1" fill="hold">
                                          <p:stCondLst>
                                            <p:cond delay="199"/>
                                          </p:stCondLst>
                                        </p:cTn>
                                        <p:tgtEl>
                                          <p:spTgt spid="438318"/>
                                        </p:tgtEl>
                                        <p:attrNameLst>
                                          <p:attrName>style.visibility</p:attrName>
                                        </p:attrNameLst>
                                      </p:cBhvr>
                                      <p:to>
                                        <p:strVal val="hidden"/>
                                      </p:to>
                                    </p:set>
                                  </p:childTnLst>
                                </p:cTn>
                              </p:par>
                            </p:childTnLst>
                          </p:cTn>
                        </p:par>
                      </p:childTnLst>
                    </p:cTn>
                  </p:par>
                </p:childTnLst>
              </p:cTn>
              <p:nextCondLst>
                <p:cond evt="onClick" delay="0">
                  <p:tgtEl>
                    <p:spTgt spid="438287"/>
                  </p:tgtEl>
                </p:cond>
              </p:nextCondLst>
            </p:seq>
            <p:seq concurrent="1" nextAc="seek">
              <p:cTn id="60" restart="whenNotActive" fill="hold" evtFilter="cancelBubble" nodeType="interactiveSeq">
                <p:stCondLst>
                  <p:cond evt="onClick" delay="0">
                    <p:tgtEl>
                      <p:spTgt spid="438288"/>
                    </p:tgtEl>
                  </p:cond>
                </p:stCondLst>
                <p:endSync evt="end" delay="0">
                  <p:rtn val="all"/>
                </p:endSync>
                <p:childTnLst>
                  <p:par>
                    <p:cTn id="61" fill="hold" nodeType="clickPar">
                      <p:stCondLst>
                        <p:cond delay="0"/>
                      </p:stCondLst>
                      <p:childTnLst>
                        <p:par>
                          <p:cTn id="62" fill="hold" nodeType="withGroup">
                            <p:stCondLst>
                              <p:cond delay="0"/>
                            </p:stCondLst>
                            <p:childTnLst>
                              <p:par>
                                <p:cTn id="63" presetID="42" presetClass="path" presetSubtype="0" fill="hold" nodeType="withEffect">
                                  <p:stCondLst>
                                    <p:cond delay="0"/>
                                  </p:stCondLst>
                                  <p:childTnLst>
                                    <p:animMotion origin="layout" path="M -0.99688 0.34699 L -0.99688 0.34699 " pathEditMode="fixed" rAng="0" ptsTypes="AA">
                                      <p:cBhvr>
                                        <p:cTn id="64" dur="10" fill="hold"/>
                                        <p:tgtEl>
                                          <p:spTgt spid="438305"/>
                                        </p:tgtEl>
                                        <p:attrNameLst>
                                          <p:attrName>ppt_x</p:attrName>
                                          <p:attrName>ppt_y</p:attrName>
                                        </p:attrNameLst>
                                      </p:cBhvr>
                                      <p:rCtr x="0" y="0"/>
                                    </p:animMotion>
                                  </p:childTnLst>
                                </p:cTn>
                              </p:par>
                              <p:par>
                                <p:cTn id="65" presetID="3" presetClass="entr" presetSubtype="0" fill="hold" grpId="0" nodeType="withEffect">
                                  <p:stCondLst>
                                    <p:cond delay="0"/>
                                  </p:stCondLst>
                                  <p:childTnLst>
                                    <p:set>
                                      <p:cBhvr>
                                        <p:cTn id="66" dur="1" fill="hold">
                                          <p:stCondLst>
                                            <p:cond delay="0"/>
                                          </p:stCondLst>
                                        </p:cTn>
                                        <p:tgtEl>
                                          <p:spTgt spid="438285"/>
                                        </p:tgtEl>
                                        <p:attrNameLst>
                                          <p:attrName>style.visibility</p:attrName>
                                        </p:attrNameLst>
                                      </p:cBhvr>
                                      <p:to>
                                        <p:strVal val="visible"/>
                                      </p:to>
                                    </p:set>
                                  </p:childTnLst>
                                </p:cTn>
                              </p:par>
                              <p:par>
                                <p:cTn id="67" presetID="10" presetClass="entr" presetSubtype="0" fill="hold" nodeType="withEffect">
                                  <p:stCondLst>
                                    <p:cond delay="0"/>
                                  </p:stCondLst>
                                  <p:childTnLst>
                                    <p:set>
                                      <p:cBhvr>
                                        <p:cTn id="68" dur="1" fill="hold">
                                          <p:stCondLst>
                                            <p:cond delay="0"/>
                                          </p:stCondLst>
                                        </p:cTn>
                                        <p:tgtEl>
                                          <p:spTgt spid="438305"/>
                                        </p:tgtEl>
                                        <p:attrNameLst>
                                          <p:attrName>style.visibility</p:attrName>
                                        </p:attrNameLst>
                                      </p:cBhvr>
                                      <p:to>
                                        <p:strVal val="visible"/>
                                      </p:to>
                                    </p:set>
                                    <p:animEffect transition="in" filter="fade">
                                      <p:cBhvr>
                                        <p:cTn id="69" dur="200"/>
                                        <p:tgtEl>
                                          <p:spTgt spid="438305"/>
                                        </p:tgtEl>
                                      </p:cBhvr>
                                    </p:animEffect>
                                  </p:childTnLst>
                                  <p:subTnLst>
                                    <p:audio>
                                      <p:cMediaNode>
                                        <p:cTn display="0" masterRel="sameClick">
                                          <p:stCondLst>
                                            <p:cond evt="begin" delay="0">
                                              <p:tn val="67"/>
                                            </p:cond>
                                          </p:stCondLst>
                                          <p:endCondLst>
                                            <p:cond evt="onStopAudio" delay="0">
                                              <p:tgtEl>
                                                <p:sldTgt/>
                                              </p:tgtEl>
                                            </p:cond>
                                          </p:endCondLst>
                                        </p:cTn>
                                        <p:tgtEl>
                                          <p:sndTgt r:embed="rId4" name="Buzzer.wav"/>
                                        </p:tgtEl>
                                      </p:cMediaNode>
                                    </p:audio>
                                  </p:subTnLst>
                                </p:cTn>
                              </p:par>
                            </p:childTnLst>
                          </p:cTn>
                        </p:par>
                        <p:par>
                          <p:cTn id="70" fill="hold" nodeType="afterGroup">
                            <p:stCondLst>
                              <p:cond delay="200"/>
                            </p:stCondLst>
                            <p:childTnLst>
                              <p:par>
                                <p:cTn id="71" presetID="10" presetClass="exit" presetSubtype="0" fill="hold" nodeType="afterEffect">
                                  <p:stCondLst>
                                    <p:cond delay="500"/>
                                  </p:stCondLst>
                                  <p:childTnLst>
                                    <p:animEffect transition="out" filter="fade">
                                      <p:cBhvr>
                                        <p:cTn id="72" dur="200"/>
                                        <p:tgtEl>
                                          <p:spTgt spid="438305"/>
                                        </p:tgtEl>
                                      </p:cBhvr>
                                    </p:animEffect>
                                    <p:set>
                                      <p:cBhvr>
                                        <p:cTn id="73" dur="1" fill="hold">
                                          <p:stCondLst>
                                            <p:cond delay="199"/>
                                          </p:stCondLst>
                                        </p:cTn>
                                        <p:tgtEl>
                                          <p:spTgt spid="438305"/>
                                        </p:tgtEl>
                                        <p:attrNameLst>
                                          <p:attrName>style.visibility</p:attrName>
                                        </p:attrNameLst>
                                      </p:cBhvr>
                                      <p:to>
                                        <p:strVal val="hidden"/>
                                      </p:to>
                                    </p:set>
                                  </p:childTnLst>
                                </p:cTn>
                              </p:par>
                            </p:childTnLst>
                          </p:cTn>
                        </p:par>
                      </p:childTnLst>
                    </p:cTn>
                  </p:par>
                </p:childTnLst>
              </p:cTn>
              <p:nextCondLst>
                <p:cond evt="onClick" delay="0">
                  <p:tgtEl>
                    <p:spTgt spid="438288"/>
                  </p:tgtEl>
                </p:cond>
              </p:nextCondLst>
            </p:seq>
            <p:seq concurrent="1" nextAc="seek">
              <p:cTn id="74" restart="whenNotActive" fill="hold" evtFilter="cancelBubble" nodeType="interactiveSeq">
                <p:stCondLst>
                  <p:cond evt="onClick" delay="0">
                    <p:tgtEl>
                      <p:spTgt spid="438297"/>
                    </p:tgtEl>
                  </p:cond>
                </p:stCondLst>
                <p:endSync evt="end" delay="0">
                  <p:rtn val="all"/>
                </p:endSync>
                <p:childTnLst>
                  <p:par>
                    <p:cTn id="75" fill="hold" nodeType="clickPar">
                      <p:stCondLst>
                        <p:cond delay="0"/>
                      </p:stCondLst>
                      <p:childTnLst>
                        <p:par>
                          <p:cTn id="76" fill="hold" nodeType="withGroup">
                            <p:stCondLst>
                              <p:cond delay="0"/>
                            </p:stCondLst>
                            <p:childTnLst>
                              <p:par>
                                <p:cTn id="77" presetID="12" presetClass="exit" presetSubtype="1" fill="hold" nodeType="clickEffect">
                                  <p:stCondLst>
                                    <p:cond delay="0"/>
                                  </p:stCondLst>
                                  <p:childTnLst>
                                    <p:animEffect transition="out" filter="slide(fromTop)">
                                      <p:cBhvr>
                                        <p:cTn id="78" dur="300"/>
                                        <p:tgtEl>
                                          <p:spTgt spid="438297"/>
                                        </p:tgtEl>
                                      </p:cBhvr>
                                    </p:animEffect>
                                    <p:set>
                                      <p:cBhvr>
                                        <p:cTn id="79" dur="1" fill="hold">
                                          <p:stCondLst>
                                            <p:cond delay="299"/>
                                          </p:stCondLst>
                                        </p:cTn>
                                        <p:tgtEl>
                                          <p:spTgt spid="438297"/>
                                        </p:tgtEl>
                                        <p:attrNameLst>
                                          <p:attrName>style.visibility</p:attrName>
                                        </p:attrNameLst>
                                      </p:cBhvr>
                                      <p:to>
                                        <p:strVal val="hidden"/>
                                      </p:to>
                                    </p:set>
                                  </p:childTnLst>
                                  <p:subTnLst>
                                    <p:audio>
                                      <p:cMediaNode>
                                        <p:cTn display="0" masterRel="sameClick">
                                          <p:stCondLst>
                                            <p:cond evt="begin" delay="0">
                                              <p:tn val="77"/>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7"/>
                  </p:tgtEl>
                </p:cond>
              </p:nextCondLst>
            </p:seq>
            <p:seq concurrent="1" nextAc="seek">
              <p:cTn id="80" restart="whenNotActive" fill="hold" evtFilter="cancelBubble" nodeType="interactiveSeq">
                <p:stCondLst>
                  <p:cond evt="onClick" delay="0">
                    <p:tgtEl>
                      <p:spTgt spid="438302"/>
                    </p:tgtEl>
                  </p:cond>
                </p:stCondLst>
                <p:endSync evt="end" delay="0">
                  <p:rtn val="all"/>
                </p:endSync>
                <p:childTnLst>
                  <p:par>
                    <p:cTn id="81" fill="hold" nodeType="clickPar">
                      <p:stCondLst>
                        <p:cond delay="0"/>
                      </p:stCondLst>
                      <p:childTnLst>
                        <p:par>
                          <p:cTn id="82" fill="hold" nodeType="withGroup">
                            <p:stCondLst>
                              <p:cond delay="0"/>
                            </p:stCondLst>
                            <p:childTnLst>
                              <p:par>
                                <p:cTn id="83" presetID="12" presetClass="exit" presetSubtype="1" fill="hold" nodeType="clickEffect">
                                  <p:stCondLst>
                                    <p:cond delay="0"/>
                                  </p:stCondLst>
                                  <p:childTnLst>
                                    <p:animEffect transition="out" filter="slide(fromTop)">
                                      <p:cBhvr>
                                        <p:cTn id="84" dur="400"/>
                                        <p:tgtEl>
                                          <p:spTgt spid="438302"/>
                                        </p:tgtEl>
                                      </p:cBhvr>
                                    </p:animEffect>
                                    <p:set>
                                      <p:cBhvr>
                                        <p:cTn id="85" dur="1" fill="hold">
                                          <p:stCondLst>
                                            <p:cond delay="399"/>
                                          </p:stCondLst>
                                        </p:cTn>
                                        <p:tgtEl>
                                          <p:spTgt spid="438302"/>
                                        </p:tgtEl>
                                        <p:attrNameLst>
                                          <p:attrName>style.visibility</p:attrName>
                                        </p:attrNameLst>
                                      </p:cBhvr>
                                      <p:to>
                                        <p:strVal val="hidden"/>
                                      </p:to>
                                    </p:set>
                                  </p:childTnLst>
                                  <p:subTnLst>
                                    <p:audio>
                                      <p:cMediaNode>
                                        <p:cTn display="0" masterRel="sameClick">
                                          <p:stCondLst>
                                            <p:cond evt="begin" delay="0">
                                              <p:tn val="83"/>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2"/>
                  </p:tgtEl>
                </p:cond>
              </p:nextCondLst>
            </p:seq>
            <p:seq concurrent="1" nextAc="seek">
              <p:cTn id="86" restart="whenNotActive" fill="hold" evtFilter="cancelBubble" nodeType="interactiveSeq">
                <p:stCondLst>
                  <p:cond evt="onClick" delay="0">
                    <p:tgtEl>
                      <p:spTgt spid="438303"/>
                    </p:tgtEl>
                  </p:cond>
                </p:stCondLst>
                <p:endSync evt="end" delay="0">
                  <p:rtn val="all"/>
                </p:endSync>
                <p:childTnLst>
                  <p:par>
                    <p:cTn id="87" fill="hold" nodeType="clickPar">
                      <p:stCondLst>
                        <p:cond delay="0"/>
                      </p:stCondLst>
                      <p:childTnLst>
                        <p:par>
                          <p:cTn id="88" fill="hold" nodeType="withGroup">
                            <p:stCondLst>
                              <p:cond delay="0"/>
                            </p:stCondLst>
                            <p:childTnLst>
                              <p:par>
                                <p:cTn id="89" presetID="12" presetClass="exit" presetSubtype="1" fill="hold" nodeType="clickEffect">
                                  <p:stCondLst>
                                    <p:cond delay="0"/>
                                  </p:stCondLst>
                                  <p:childTnLst>
                                    <p:animEffect transition="out" filter="slide(fromTop)">
                                      <p:cBhvr>
                                        <p:cTn id="90" dur="300"/>
                                        <p:tgtEl>
                                          <p:spTgt spid="438303"/>
                                        </p:tgtEl>
                                      </p:cBhvr>
                                    </p:animEffect>
                                    <p:set>
                                      <p:cBhvr>
                                        <p:cTn id="91" dur="1" fill="hold">
                                          <p:stCondLst>
                                            <p:cond delay="299"/>
                                          </p:stCondLst>
                                        </p:cTn>
                                        <p:tgtEl>
                                          <p:spTgt spid="438303"/>
                                        </p:tgtEl>
                                        <p:attrNameLst>
                                          <p:attrName>style.visibility</p:attrName>
                                        </p:attrNameLst>
                                      </p:cBhvr>
                                      <p:to>
                                        <p:strVal val="hidden"/>
                                      </p:to>
                                    </p:set>
                                  </p:childTnLst>
                                  <p:subTnLst>
                                    <p:audio>
                                      <p:cMediaNode>
                                        <p:cTn display="0" masterRel="sameClick">
                                          <p:stCondLst>
                                            <p:cond evt="begin" delay="0">
                                              <p:tn val="89"/>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3"/>
                  </p:tgtEl>
                </p:cond>
              </p:nextCondLst>
            </p:seq>
            <p:seq concurrent="1" nextAc="seek">
              <p:cTn id="92" restart="whenNotActive" fill="hold" evtFilter="cancelBubble" nodeType="interactiveSeq">
                <p:stCondLst>
                  <p:cond evt="onClick" delay="0">
                    <p:tgtEl>
                      <p:spTgt spid="438331"/>
                    </p:tgtEl>
                  </p:cond>
                </p:stCondLst>
                <p:endSync evt="end" delay="0">
                  <p:rtn val="all"/>
                </p:endSync>
                <p:childTnLst>
                  <p:par>
                    <p:cTn id="93" fill="hold" nodeType="clickPar">
                      <p:stCondLst>
                        <p:cond delay="0"/>
                      </p:stCondLst>
                      <p:childTnLst>
                        <p:par>
                          <p:cTn id="94" fill="hold" nodeType="withGroup">
                            <p:stCondLst>
                              <p:cond delay="0"/>
                            </p:stCondLst>
                            <p:childTnLst>
                              <p:par>
                                <p:cTn id="95" presetID="42" presetClass="path" presetSubtype="0" fill="hold" nodeType="clickEffect">
                                  <p:stCondLst>
                                    <p:cond delay="0"/>
                                  </p:stCondLst>
                                  <p:childTnLst>
                                    <p:animMotion origin="layout" path="M -0.97014 -0.19352 L -0.97014 -0.19352 " pathEditMode="fixed" rAng="0" ptsTypes="AA">
                                      <p:cBhvr>
                                        <p:cTn id="96" dur="10" fill="hold"/>
                                        <p:tgtEl>
                                          <p:spTgt spid="438297"/>
                                        </p:tgtEl>
                                        <p:attrNameLst>
                                          <p:attrName>ppt_x</p:attrName>
                                          <p:attrName>ppt_y</p:attrName>
                                        </p:attrNameLst>
                                      </p:cBhvr>
                                      <p:rCtr x="0" y="0"/>
                                    </p:animMotion>
                                  </p:childTnLst>
                                </p:cTn>
                              </p:par>
                              <p:par>
                                <p:cTn id="97" presetID="42" presetClass="path" presetSubtype="0" fill="hold" nodeType="withEffect">
                                  <p:stCondLst>
                                    <p:cond delay="0"/>
                                  </p:stCondLst>
                                  <p:childTnLst>
                                    <p:animMotion origin="layout" path="M -0.97014 -0.19352 L -0.97014 -0.19352 " pathEditMode="fixed" rAng="0" ptsTypes="AA">
                                      <p:cBhvr>
                                        <p:cTn id="98" dur="10" fill="hold"/>
                                        <p:tgtEl>
                                          <p:spTgt spid="438303"/>
                                        </p:tgtEl>
                                        <p:attrNameLst>
                                          <p:attrName>ppt_x</p:attrName>
                                          <p:attrName>ppt_y</p:attrName>
                                        </p:attrNameLst>
                                      </p:cBhvr>
                                      <p:rCtr x="0" y="0"/>
                                    </p:animMotion>
                                  </p:childTnLst>
                                </p:cTn>
                              </p:par>
                              <p:par>
                                <p:cTn id="99" presetID="42" presetClass="path" presetSubtype="0" fill="hold" nodeType="withEffect">
                                  <p:stCondLst>
                                    <p:cond delay="0"/>
                                  </p:stCondLst>
                                  <p:childTnLst>
                                    <p:animMotion origin="layout" path="M -0.97014 -0.19353 L -0.97014 -0.19353 " pathEditMode="fixed" rAng="0" ptsTypes="AA">
                                      <p:cBhvr>
                                        <p:cTn id="100" dur="10" fill="hold"/>
                                        <p:tgtEl>
                                          <p:spTgt spid="438302"/>
                                        </p:tgtEl>
                                        <p:attrNameLst>
                                          <p:attrName>ppt_x</p:attrName>
                                          <p:attrName>ppt_y</p:attrName>
                                        </p:attrNameLst>
                                      </p:cBhvr>
                                      <p:rCtr x="0" y="0"/>
                                    </p:animMotion>
                                  </p:childTnLst>
                                </p:cTn>
                              </p:par>
                              <p:par>
                                <p:cTn id="101" presetID="42" presetClass="path" presetSubtype="0" fill="hold" grpId="1" nodeType="withEffect">
                                  <p:stCondLst>
                                    <p:cond delay="0"/>
                                  </p:stCondLst>
                                  <p:iterate type="lt">
                                    <p:tmPct val="0"/>
                                  </p:iterate>
                                  <p:childTnLst>
                                    <p:animMotion origin="layout" path="M -0.96737 0.41436 L -0.96737 0.41436 " pathEditMode="fixed" rAng="0" ptsTypes="AA">
                                      <p:cBhvr>
                                        <p:cTn id="102" dur="10" fill="hold"/>
                                        <p:tgtEl>
                                          <p:spTgt spid="438335">
                                            <p:bg/>
                                          </p:spTgt>
                                        </p:tgtEl>
                                        <p:attrNameLst>
                                          <p:attrName>ppt_x</p:attrName>
                                          <p:attrName>ppt_y</p:attrName>
                                        </p:attrNameLst>
                                      </p:cBhvr>
                                      <p:rCtr x="0" y="0"/>
                                    </p:animMotion>
                                  </p:childTnLst>
                                </p:cTn>
                              </p:par>
                              <p:par>
                                <p:cTn id="103" presetID="42" presetClass="path" presetSubtype="0" fill="hold" grpId="1" nodeType="withEffect">
                                  <p:stCondLst>
                                    <p:cond delay="0"/>
                                  </p:stCondLst>
                                  <p:iterate type="lt">
                                    <p:tmPct val="0"/>
                                  </p:iterate>
                                  <p:childTnLst>
                                    <p:animMotion origin="layout" path="M -0.9764 0.41436 L -0.9764 0.41436 " pathEditMode="fixed" rAng="0" ptsTypes="AA">
                                      <p:cBhvr>
                                        <p:cTn id="104" dur="10" fill="hold"/>
                                        <p:tgtEl>
                                          <p:spTgt spid="438335">
                                            <p:txEl>
                                              <p:pRg st="0" end="0"/>
                                            </p:txEl>
                                          </p:spTgt>
                                        </p:tgtEl>
                                        <p:attrNameLst>
                                          <p:attrName>ppt_x</p:attrName>
                                          <p:attrName>ppt_y</p:attrName>
                                        </p:attrNameLst>
                                      </p:cBhvr>
                                      <p:rCtr x="0" y="0"/>
                                    </p:animMotion>
                                  </p:childTnLst>
                                </p:cTn>
                              </p:par>
                              <p:par>
                                <p:cTn id="105" presetID="1" presetClass="exit" presetSubtype="0" fill="hold" grpId="2" nodeType="withEffect">
                                  <p:stCondLst>
                                    <p:cond delay="0"/>
                                  </p:stCondLst>
                                  <p:childTnLst>
                                    <p:set>
                                      <p:cBhvr>
                                        <p:cTn id="106" dur="1" fill="hold">
                                          <p:stCondLst>
                                            <p:cond delay="0"/>
                                          </p:stCondLst>
                                        </p:cTn>
                                        <p:tgtEl>
                                          <p:spTgt spid="438335">
                                            <p:txEl>
                                              <p:pRg st="0" end="0"/>
                                            </p:txEl>
                                          </p:spTgt>
                                        </p:tgtEl>
                                        <p:attrNameLst>
                                          <p:attrName>style.visibility</p:attrName>
                                        </p:attrNameLst>
                                      </p:cBhvr>
                                      <p:to>
                                        <p:strVal val="hidden"/>
                                      </p:to>
                                    </p:set>
                                  </p:childTnLst>
                                </p:cTn>
                              </p:par>
                              <p:par>
                                <p:cTn id="107" presetID="1" presetClass="exit" presetSubtype="0" fill="hold" grpId="2" nodeType="withEffect">
                                  <p:stCondLst>
                                    <p:cond delay="0"/>
                                  </p:stCondLst>
                                  <p:childTnLst>
                                    <p:set>
                                      <p:cBhvr>
                                        <p:cTn id="108" dur="1" fill="hold">
                                          <p:stCondLst>
                                            <p:cond delay="0"/>
                                          </p:stCondLst>
                                        </p:cTn>
                                        <p:tgtEl>
                                          <p:spTgt spid="438335">
                                            <p:bg/>
                                          </p:spTgt>
                                        </p:tgtEl>
                                        <p:attrNameLst>
                                          <p:attrName>style.visibility</p:attrName>
                                        </p:attrNameLst>
                                      </p:cBhvr>
                                      <p:to>
                                        <p:strVal val="hidden"/>
                                      </p:to>
                                    </p:set>
                                  </p:childTnLst>
                                </p:cTn>
                              </p:par>
                            </p:childTnLst>
                          </p:cTn>
                        </p:par>
                        <p:par>
                          <p:cTn id="109" fill="hold" nodeType="afterGroup">
                            <p:stCondLst>
                              <p:cond delay="10"/>
                            </p:stCondLst>
                            <p:childTnLst>
                              <p:par>
                                <p:cTn id="110" presetID="12" presetClass="exit" presetSubtype="1" fill="hold" nodeType="afterEffect">
                                  <p:stCondLst>
                                    <p:cond delay="0"/>
                                  </p:stCondLst>
                                  <p:childTnLst>
                                    <p:animEffect transition="out" filter="slide(fromTop)">
                                      <p:cBhvr>
                                        <p:cTn id="111" dur="1000"/>
                                        <p:tgtEl>
                                          <p:spTgt spid="438332"/>
                                        </p:tgtEl>
                                      </p:cBhvr>
                                    </p:animEffect>
                                    <p:set>
                                      <p:cBhvr>
                                        <p:cTn id="112" dur="1" fill="hold">
                                          <p:stCondLst>
                                            <p:cond delay="999"/>
                                          </p:stCondLst>
                                        </p:cTn>
                                        <p:tgtEl>
                                          <p:spTgt spid="438332"/>
                                        </p:tgtEl>
                                        <p:attrNameLst>
                                          <p:attrName>style.visibility</p:attrName>
                                        </p:attrNameLst>
                                      </p:cBhvr>
                                      <p:to>
                                        <p:strVal val="hidden"/>
                                      </p:to>
                                    </p:set>
                                  </p:childTnLst>
                                </p:cTn>
                              </p:par>
                            </p:childTnLst>
                          </p:cTn>
                        </p:par>
                        <p:par>
                          <p:cTn id="113" fill="hold" nodeType="afterGroup">
                            <p:stCondLst>
                              <p:cond delay="1010"/>
                            </p:stCondLst>
                            <p:childTnLst>
                              <p:par>
                                <p:cTn id="114" presetID="10" presetClass="entr" presetSubtype="0" fill="hold" grpId="5" nodeType="afterEffect">
                                  <p:stCondLst>
                                    <p:cond delay="490"/>
                                  </p:stCondLst>
                                  <p:childTnLst>
                                    <p:set>
                                      <p:cBhvr>
                                        <p:cTn id="115" dur="1" fill="hold">
                                          <p:stCondLst>
                                            <p:cond delay="0"/>
                                          </p:stCondLst>
                                        </p:cTn>
                                        <p:tgtEl>
                                          <p:spTgt spid="438335">
                                            <p:bg/>
                                          </p:spTgt>
                                        </p:tgtEl>
                                        <p:attrNameLst>
                                          <p:attrName>style.visibility</p:attrName>
                                        </p:attrNameLst>
                                      </p:cBhvr>
                                      <p:to>
                                        <p:strVal val="visible"/>
                                      </p:to>
                                    </p:set>
                                    <p:animEffect transition="in" filter="fade">
                                      <p:cBhvr>
                                        <p:cTn id="116" dur="500"/>
                                        <p:tgtEl>
                                          <p:spTgt spid="438335">
                                            <p:bg/>
                                          </p:spTgt>
                                        </p:tgtEl>
                                      </p:cBhvr>
                                    </p:animEffect>
                                  </p:childTnLst>
                                </p:cTn>
                              </p:par>
                            </p:childTnLst>
                          </p:cTn>
                        </p:par>
                        <p:par>
                          <p:cTn id="117" fill="hold" nodeType="afterGroup">
                            <p:stCondLst>
                              <p:cond delay="2000"/>
                            </p:stCondLst>
                            <p:childTnLst>
                              <p:par>
                                <p:cTn id="118" presetID="10" presetClass="entr" presetSubtype="0" fill="hold" grpId="4" nodeType="afterEffect">
                                  <p:stCondLst>
                                    <p:cond delay="0"/>
                                  </p:stCondLst>
                                  <p:iterate type="lt">
                                    <p:tmPct val="0"/>
                                  </p:iterate>
                                  <p:childTnLst>
                                    <p:set>
                                      <p:cBhvr>
                                        <p:cTn id="119" dur="1" fill="hold">
                                          <p:stCondLst>
                                            <p:cond delay="0"/>
                                          </p:stCondLst>
                                        </p:cTn>
                                        <p:tgtEl>
                                          <p:spTgt spid="438335">
                                            <p:txEl>
                                              <p:pRg st="0" end="0"/>
                                            </p:txEl>
                                          </p:spTgt>
                                        </p:tgtEl>
                                        <p:attrNameLst>
                                          <p:attrName>style.visibility</p:attrName>
                                        </p:attrNameLst>
                                      </p:cBhvr>
                                      <p:to>
                                        <p:strVal val="visible"/>
                                      </p:to>
                                    </p:set>
                                    <p:animEffect transition="in" filter="fade">
                                      <p:cBhvr>
                                        <p:cTn id="120" dur="500"/>
                                        <p:tgtEl>
                                          <p:spTgt spid="438335">
                                            <p:txEl>
                                              <p:pRg st="0" end="0"/>
                                            </p:txEl>
                                          </p:spTgt>
                                        </p:tgtEl>
                                      </p:cBhvr>
                                    </p:animEffect>
                                  </p:childTnLst>
                                </p:cTn>
                              </p:par>
                            </p:childTnLst>
                          </p:cTn>
                        </p:par>
                        <p:par>
                          <p:cTn id="121" fill="hold" nodeType="afterGroup">
                            <p:stCondLst>
                              <p:cond delay="2500"/>
                            </p:stCondLst>
                            <p:childTnLst>
                              <p:par>
                                <p:cTn id="122" presetID="27" presetClass="entr" presetSubtype="0" fill="hold" grpId="3" nodeType="afterEffect">
                                  <p:stCondLst>
                                    <p:cond delay="0"/>
                                  </p:stCondLst>
                                  <p:iterate type="lt">
                                    <p:tmPct val="50000"/>
                                  </p:iterate>
                                  <p:childTnLst>
                                    <p:set>
                                      <p:cBhvr>
                                        <p:cTn id="123" dur="1" fill="hold">
                                          <p:stCondLst>
                                            <p:cond delay="0"/>
                                          </p:stCondLst>
                                        </p:cTn>
                                        <p:tgtEl>
                                          <p:spTgt spid="438335">
                                            <p:txEl>
                                              <p:pRg st="0" end="0"/>
                                            </p:txEl>
                                          </p:spTgt>
                                        </p:tgtEl>
                                        <p:attrNameLst>
                                          <p:attrName>style.visibility</p:attrName>
                                        </p:attrNameLst>
                                      </p:cBhvr>
                                      <p:to>
                                        <p:strVal val="visible"/>
                                      </p:to>
                                    </p:set>
                                    <p:anim calcmode="discrete" valueType="clr">
                                      <p:cBhvr override="childStyle">
                                        <p:cTn id="124" dur="80"/>
                                        <p:tgtEl>
                                          <p:spTgt spid="438335">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25" dur="80"/>
                                        <p:tgtEl>
                                          <p:spTgt spid="438335">
                                            <p:txEl>
                                              <p:pRg st="0" end="0"/>
                                            </p:txEl>
                                          </p:spTgt>
                                        </p:tgtEl>
                                        <p:attrNameLst>
                                          <p:attrName>fillcolor</p:attrName>
                                        </p:attrNameLst>
                                      </p:cBhvr>
                                      <p:tavLst>
                                        <p:tav tm="0">
                                          <p:val>
                                            <p:clrVal>
                                              <a:schemeClr val="accent2"/>
                                            </p:clrVal>
                                          </p:val>
                                        </p:tav>
                                        <p:tav tm="50000">
                                          <p:val>
                                            <p:clrVal>
                                              <a:schemeClr val="hlink"/>
                                            </p:clrVal>
                                          </p:val>
                                        </p:tav>
                                      </p:tavLst>
                                    </p:anim>
                                    <p:set>
                                      <p:cBhvr>
                                        <p:cTn id="126" dur="80"/>
                                        <p:tgtEl>
                                          <p:spTgt spid="438335">
                                            <p:txEl>
                                              <p:pRg st="0" end="0"/>
                                            </p:txEl>
                                          </p:spTgt>
                                        </p:tgtEl>
                                        <p:attrNameLst>
                                          <p:attrName>fill.type</p:attrName>
                                        </p:attrNameLst>
                                      </p:cBhvr>
                                      <p:to>
                                        <p:strVal val="solid"/>
                                      </p:to>
                                    </p:set>
                                  </p:childTnLst>
                                </p:cTn>
                              </p:par>
                            </p:childTnLst>
                          </p:cTn>
                        </p:par>
                      </p:childTnLst>
                    </p:cTn>
                  </p:par>
                </p:childTnLst>
              </p:cTn>
              <p:nextCondLst>
                <p:cond evt="onClick" delay="0">
                  <p:tgtEl>
                    <p:spTgt spid="438331"/>
                  </p:tgtEl>
                </p:cond>
              </p:nextCondLst>
            </p:seq>
            <p:seq concurrent="1" nextAc="seek">
              <p:cTn id="127" restart="whenNotActive" fill="hold" evtFilter="cancelBubble" nodeType="interactiveSeq">
                <p:stCondLst>
                  <p:cond evt="onClick" delay="0">
                    <p:tgtEl>
                      <p:spTgt spid="438336"/>
                    </p:tgtEl>
                  </p:cond>
                </p:stCondLst>
                <p:endSync evt="end" delay="0">
                  <p:rtn val="all"/>
                </p:endSync>
                <p:childTnLst>
                  <p:par>
                    <p:cTn id="128" fill="hold" nodeType="clickPar">
                      <p:stCondLst>
                        <p:cond delay="0"/>
                      </p:stCondLst>
                      <p:childTnLst>
                        <p:par>
                          <p:cTn id="129" fill="hold" nodeType="withGroup">
                            <p:stCondLst>
                              <p:cond delay="0"/>
                            </p:stCondLst>
                            <p:childTnLst>
                              <p:par>
                                <p:cTn id="130" presetID="3" presetClass="entr" presetSubtype="0" fill="hold" grpId="1" nodeType="clickEffect">
                                  <p:stCondLst>
                                    <p:cond delay="0"/>
                                  </p:stCondLst>
                                  <p:childTnLst>
                                    <p:set>
                                      <p:cBhvr>
                                        <p:cTn id="131" dur="1" fill="hold">
                                          <p:stCondLst>
                                            <p:cond delay="0"/>
                                          </p:stCondLst>
                                        </p:cTn>
                                        <p:tgtEl>
                                          <p:spTgt spid="438286"/>
                                        </p:tgtEl>
                                        <p:attrNameLst>
                                          <p:attrName>style.visibility</p:attrName>
                                        </p:attrNameLst>
                                      </p:cBhvr>
                                      <p:to>
                                        <p:strVal val="visible"/>
                                      </p:to>
                                    </p:set>
                                  </p:childTnLst>
                                </p:cTn>
                              </p:par>
                              <p:par>
                                <p:cTn id="132" presetID="3" presetClass="exit" presetSubtype="0" fill="hold" grpId="2" nodeType="withEffect">
                                  <p:stCondLst>
                                    <p:cond delay="0"/>
                                  </p:stCondLst>
                                  <p:childTnLst>
                                    <p:set>
                                      <p:cBhvr>
                                        <p:cTn id="133" dur="1" fill="hold">
                                          <p:stCondLst>
                                            <p:cond delay="0"/>
                                          </p:stCondLst>
                                        </p:cTn>
                                        <p:tgtEl>
                                          <p:spTgt spid="438287"/>
                                        </p:tgtEl>
                                        <p:attrNameLst>
                                          <p:attrName>style.visibility</p:attrName>
                                        </p:attrNameLst>
                                      </p:cBhvr>
                                      <p:to>
                                        <p:strVal val="hidden"/>
                                      </p:to>
                                    </p:set>
                                  </p:childTnLst>
                                </p:cTn>
                              </p:par>
                              <p:par>
                                <p:cTn id="134" presetID="3" presetClass="exit" presetSubtype="0" fill="hold" grpId="1" nodeType="withEffect">
                                  <p:stCondLst>
                                    <p:cond delay="0"/>
                                  </p:stCondLst>
                                  <p:childTnLst>
                                    <p:set>
                                      <p:cBhvr>
                                        <p:cTn id="135" dur="1" fill="hold">
                                          <p:stCondLst>
                                            <p:cond delay="0"/>
                                          </p:stCondLst>
                                        </p:cTn>
                                        <p:tgtEl>
                                          <p:spTgt spid="438288"/>
                                        </p:tgtEl>
                                        <p:attrNameLst>
                                          <p:attrName>style.visibility</p:attrName>
                                        </p:attrNameLst>
                                      </p:cBhvr>
                                      <p:to>
                                        <p:strVal val="hidden"/>
                                      </p:to>
                                    </p:set>
                                  </p:childTnLst>
                                </p:cTn>
                              </p:par>
                              <p:par>
                                <p:cTn id="136" presetID="3" presetClass="exit" presetSubtype="0" fill="hold" grpId="1" nodeType="withEffect">
                                  <p:stCondLst>
                                    <p:cond delay="0"/>
                                  </p:stCondLst>
                                  <p:childTnLst>
                                    <p:set>
                                      <p:cBhvr>
                                        <p:cTn id="137" dur="1" fill="hold">
                                          <p:stCondLst>
                                            <p:cond delay="0"/>
                                          </p:stCondLst>
                                        </p:cTn>
                                        <p:tgtEl>
                                          <p:spTgt spid="438283"/>
                                        </p:tgtEl>
                                        <p:attrNameLst>
                                          <p:attrName>style.visibility</p:attrName>
                                        </p:attrNameLst>
                                      </p:cBhvr>
                                      <p:to>
                                        <p:strVal val="hidden"/>
                                      </p:to>
                                    </p:set>
                                  </p:childTnLst>
                                </p:cTn>
                              </p:par>
                              <p:par>
                                <p:cTn id="138" presetID="3" presetClass="exit" presetSubtype="0" fill="hold" grpId="1" nodeType="withEffect">
                                  <p:stCondLst>
                                    <p:cond delay="0"/>
                                  </p:stCondLst>
                                  <p:childTnLst>
                                    <p:set>
                                      <p:cBhvr>
                                        <p:cTn id="139" dur="1" fill="hold">
                                          <p:stCondLst>
                                            <p:cond delay="0"/>
                                          </p:stCondLst>
                                        </p:cTn>
                                        <p:tgtEl>
                                          <p:spTgt spid="438284"/>
                                        </p:tgtEl>
                                        <p:attrNameLst>
                                          <p:attrName>style.visibility</p:attrName>
                                        </p:attrNameLst>
                                      </p:cBhvr>
                                      <p:to>
                                        <p:strVal val="hidden"/>
                                      </p:to>
                                    </p:set>
                                  </p:childTnLst>
                                </p:cTn>
                              </p:par>
                              <p:par>
                                <p:cTn id="140" presetID="3" presetClass="exit" presetSubtype="0" fill="hold" grpId="1" nodeType="withEffect">
                                  <p:stCondLst>
                                    <p:cond delay="0"/>
                                  </p:stCondLst>
                                  <p:childTnLst>
                                    <p:set>
                                      <p:cBhvr>
                                        <p:cTn id="141" dur="1" fill="hold">
                                          <p:stCondLst>
                                            <p:cond delay="0"/>
                                          </p:stCondLst>
                                        </p:cTn>
                                        <p:tgtEl>
                                          <p:spTgt spid="438285"/>
                                        </p:tgtEl>
                                        <p:attrNameLst>
                                          <p:attrName>style.visibility</p:attrName>
                                        </p:attrNameLst>
                                      </p:cBhvr>
                                      <p:to>
                                        <p:strVal val="hidden"/>
                                      </p:to>
                                    </p:set>
                                  </p:childTnLst>
                                </p:cTn>
                              </p:par>
                            </p:childTnLst>
                          </p:cTn>
                        </p:par>
                      </p:childTnLst>
                    </p:cTn>
                  </p:par>
                </p:childTnLst>
              </p:cTn>
              <p:nextCondLst>
                <p:cond evt="onClick" delay="0">
                  <p:tgtEl>
                    <p:spTgt spid="438336"/>
                  </p:tgtEl>
                </p:cond>
              </p:nextCondLst>
            </p:seq>
            <p:seq concurrent="1" nextAc="seek">
              <p:cTn id="142" restart="whenNotActive" fill="hold" evtFilter="cancelBubble" nodeType="interactiveSeq">
                <p:stCondLst>
                  <p:cond evt="onClick" delay="0">
                    <p:tgtEl>
                      <p:spTgt spid="78"/>
                    </p:tgtEl>
                  </p:cond>
                </p:stCondLst>
                <p:endSync evt="end" delay="0">
                  <p:rtn val="all"/>
                </p:endSync>
                <p:childTnLst>
                  <p:par>
                    <p:cTn id="143" fill="hold">
                      <p:stCondLst>
                        <p:cond delay="0"/>
                      </p:stCondLst>
                      <p:childTnLst>
                        <p:par>
                          <p:cTn id="144" fill="hold">
                            <p:stCondLst>
                              <p:cond delay="0"/>
                            </p:stCondLst>
                            <p:childTnLst>
                              <p:par>
                                <p:cTn id="145" presetID="10" presetClass="exit" presetSubtype="0" fill="hold" grpId="0" nodeType="afterEffect">
                                  <p:stCondLst>
                                    <p:cond delay="0"/>
                                  </p:stCondLst>
                                  <p:iterate type="lt">
                                    <p:tmPct val="0"/>
                                  </p:iterate>
                                  <p:childTnLst>
                                    <p:animEffect transition="out" filter="fade">
                                      <p:cBhvr>
                                        <p:cTn id="146" dur="500"/>
                                        <p:tgtEl>
                                          <p:spTgt spid="438335">
                                            <p:txEl>
                                              <p:pRg st="0" end="0"/>
                                            </p:txEl>
                                          </p:spTgt>
                                        </p:tgtEl>
                                      </p:cBhvr>
                                    </p:animEffect>
                                    <p:set>
                                      <p:cBhvr>
                                        <p:cTn id="147" dur="1" fill="hold">
                                          <p:stCondLst>
                                            <p:cond delay="499"/>
                                          </p:stCondLst>
                                        </p:cTn>
                                        <p:tgtEl>
                                          <p:spTgt spid="438335">
                                            <p:txEl>
                                              <p:pRg st="0" end="0"/>
                                            </p:txEl>
                                          </p:spTgt>
                                        </p:tgtEl>
                                        <p:attrNameLst>
                                          <p:attrName>style.visibility</p:attrName>
                                        </p:attrNameLst>
                                      </p:cBhvr>
                                      <p:to>
                                        <p:strVal val="hidden"/>
                                      </p:to>
                                    </p:set>
                                  </p:childTnLst>
                                </p:cTn>
                              </p:par>
                            </p:childTnLst>
                          </p:cTn>
                        </p:par>
                        <p:par>
                          <p:cTn id="148" fill="hold">
                            <p:stCondLst>
                              <p:cond delay="500"/>
                            </p:stCondLst>
                            <p:childTnLst>
                              <p:par>
                                <p:cTn id="149" presetID="10" presetClass="exit" presetSubtype="0" fill="hold" grpId="0" nodeType="afterEffect">
                                  <p:stCondLst>
                                    <p:cond delay="0"/>
                                  </p:stCondLst>
                                  <p:iterate type="lt">
                                    <p:tmPct val="0"/>
                                  </p:iterate>
                                  <p:childTnLst>
                                    <p:animEffect transition="out" filter="fade">
                                      <p:cBhvr>
                                        <p:cTn id="150" dur="500"/>
                                        <p:tgtEl>
                                          <p:spTgt spid="438335">
                                            <p:bg/>
                                          </p:spTgt>
                                        </p:tgtEl>
                                      </p:cBhvr>
                                    </p:animEffect>
                                    <p:set>
                                      <p:cBhvr>
                                        <p:cTn id="151" dur="1" fill="hold">
                                          <p:stCondLst>
                                            <p:cond delay="499"/>
                                          </p:stCondLst>
                                        </p:cTn>
                                        <p:tgtEl>
                                          <p:spTgt spid="438335">
                                            <p:bg/>
                                          </p:spTgt>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438275" grpId="0" animBg="1"/>
      <p:bldP spid="438276" grpId="0" animBg="1"/>
      <p:bldP spid="438277" grpId="0" animBg="1"/>
      <p:bldP spid="438283" grpId="0" animBg="1"/>
      <p:bldP spid="438283" grpId="1" animBg="1"/>
      <p:bldP spid="438284" grpId="0" animBg="1"/>
      <p:bldP spid="438284" grpId="1" animBg="1"/>
      <p:bldP spid="438285" grpId="0" animBg="1"/>
      <p:bldP spid="438285" grpId="1" animBg="1"/>
      <p:bldP spid="438286" grpId="0" animBg="1"/>
      <p:bldP spid="438286" grpId="1" animBg="1"/>
      <p:bldP spid="438287" grpId="0" animBg="1"/>
      <p:bldP spid="438287" grpId="1" animBg="1"/>
      <p:bldP spid="438287" grpId="2" animBg="1"/>
      <p:bldP spid="438288" grpId="0" animBg="1"/>
      <p:bldP spid="438288" grpId="1" animBg="1"/>
      <p:bldP spid="438289" grpId="0" animBg="1"/>
      <p:bldP spid="438290" grpId="0" animBg="1"/>
      <p:bldP spid="438291" grpId="0" animBg="1"/>
      <p:bldP spid="438335" grpId="0" build="allAtOnce" animBg="1" autoUpdateAnimBg="0"/>
      <p:bldP spid="438335" grpId="1" build="allAtOnce" animBg="1" autoUpdateAnimBg="0"/>
      <p:bldP spid="438335" grpId="2" build="allAtOnce" animBg="1" autoUpdateAnimBg="0"/>
      <p:bldP spid="438335" grpId="3" build="allAtOnce" autoUpdateAnimBg="0"/>
      <p:bldP spid="438335" grpId="4" build="allAtOnce" autoUpdateAnimBg="0"/>
      <p:bldP spid="438335" grpId="5" build="allAtOnce"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icture 110"/>
          <p:cNvPicPr>
            <a:picLocks/>
          </p:cNvPicPr>
          <p:nvPr/>
        </p:nvPicPr>
        <p:blipFill>
          <a:blip r:embed="rId6">
            <a:extLst>
              <a:ext uri="{28A0092B-C50C-407E-A947-70E740481C1C}">
                <a14:useLocalDpi xmlns:a14="http://schemas.microsoft.com/office/drawing/2010/main" val="0"/>
              </a:ext>
            </a:extLst>
          </a:blip>
          <a:stretch>
            <a:fillRect/>
          </a:stretch>
        </p:blipFill>
        <p:spPr>
          <a:xfrm>
            <a:off x="753618" y="1374591"/>
            <a:ext cx="7598664" cy="4187952"/>
          </a:xfrm>
          <a:prstGeom prst="rect">
            <a:avLst/>
          </a:prstGeom>
        </p:spPr>
      </p:pic>
      <p:sp>
        <p:nvSpPr>
          <p:cNvPr id="438274" name="Oval 2"/>
          <p:cNvSpPr>
            <a:spLocks noChangeArrowheads="1"/>
          </p:cNvSpPr>
          <p:nvPr/>
        </p:nvSpPr>
        <p:spPr bwMode="auto">
          <a:xfrm>
            <a:off x="10061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275" name="Rectangle 3" descr="Small grid">
            <a:hlinkClick r:id="" action="ppaction://macro?name=Score_1"/>
          </p:cNvPr>
          <p:cNvSpPr>
            <a:spLocks noChangeAspect="1" noChangeArrowheads="1"/>
          </p:cNvSpPr>
          <p:nvPr/>
        </p:nvSpPr>
        <p:spPr bwMode="auto">
          <a:xfrm>
            <a:off x="3605999" y="147881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6" name="Rectangle 4" descr="Small grid">
            <a:hlinkClick r:id="" action="ppaction://macro?name=Score_2"/>
          </p:cNvPr>
          <p:cNvSpPr>
            <a:spLocks noChangeAspect="1" noChangeArrowheads="1"/>
          </p:cNvSpPr>
          <p:nvPr/>
        </p:nvSpPr>
        <p:spPr bwMode="auto">
          <a:xfrm>
            <a:off x="3605999" y="251386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3" name="WordArt 11"/>
          <p:cNvSpPr>
            <a:spLocks noChangeArrowheads="1" noChangeShapeType="1" noTextEdit="1"/>
          </p:cNvSpPr>
          <p:nvPr/>
        </p:nvSpPr>
        <p:spPr bwMode="auto">
          <a:xfrm>
            <a:off x="9137651"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4" name="WordArt 12"/>
          <p:cNvSpPr>
            <a:spLocks noChangeArrowheads="1" noChangeShapeType="1" noTextEdit="1"/>
          </p:cNvSpPr>
          <p:nvPr/>
        </p:nvSpPr>
        <p:spPr bwMode="auto">
          <a:xfrm>
            <a:off x="9610726"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5" name="WordArt 13"/>
          <p:cNvSpPr>
            <a:spLocks noChangeArrowheads="1" noChangeShapeType="1" noTextEdit="1"/>
          </p:cNvSpPr>
          <p:nvPr/>
        </p:nvSpPr>
        <p:spPr bwMode="auto">
          <a:xfrm>
            <a:off x="10085388" y="171451"/>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6" name="WordArt 14"/>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7" name="WordArt 15"/>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8" name="WordArt 16"/>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a:ln w="25400">
                  <a:solidFill>
                    <a:srgbClr val="000000"/>
                  </a:solidFill>
                  <a:miter lim="800000"/>
                  <a:headEnd/>
                  <a:tailEnd/>
                </a:ln>
                <a:solidFill>
                  <a:srgbClr val="FF0000">
                    <a:alpha val="34000"/>
                  </a:srgbClr>
                </a:solidFill>
                <a:latin typeface="Arial Black"/>
              </a:rPr>
              <a:t>X</a:t>
            </a:r>
          </a:p>
        </p:txBody>
      </p:sp>
      <p:sp>
        <p:nvSpPr>
          <p:cNvPr id="438289" name="Rectangle 17" descr="Small grid"/>
          <p:cNvSpPr>
            <a:spLocks noChangeArrowheads="1"/>
          </p:cNvSpPr>
          <p:nvPr/>
        </p:nvSpPr>
        <p:spPr bwMode="auto">
          <a:xfrm>
            <a:off x="850098" y="147881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Anointing of</a:t>
            </a:r>
          </a:p>
          <a:p>
            <a:pPr algn="ctr" fontAlgn="base">
              <a:spcBef>
                <a:spcPct val="0"/>
              </a:spcBef>
              <a:spcAft>
                <a:spcPct val="0"/>
              </a:spcAft>
            </a:pPr>
            <a:r>
              <a:rPr lang="en-US" altLang="en-US" sz="2800" dirty="0">
                <a:solidFill>
                  <a:srgbClr val="FFFFFF"/>
                </a:solidFill>
                <a:latin typeface="Impact" pitchFamily="34" charset="0"/>
              </a:rPr>
              <a:t> the Sick</a:t>
            </a:r>
          </a:p>
        </p:txBody>
      </p:sp>
      <p:sp>
        <p:nvSpPr>
          <p:cNvPr id="438290" name="Rectangle 18" descr="Small grid"/>
          <p:cNvSpPr>
            <a:spLocks noChangeAspect="1" noChangeArrowheads="1"/>
          </p:cNvSpPr>
          <p:nvPr/>
        </p:nvSpPr>
        <p:spPr bwMode="auto">
          <a:xfrm>
            <a:off x="850098" y="251386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Reconciliation</a:t>
            </a:r>
          </a:p>
        </p:txBody>
      </p:sp>
      <p:pic>
        <p:nvPicPr>
          <p:cNvPr id="438297" name="Picture 25"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50800"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3" name="Picture 31" descr="2">
            <a:hlinkClick r:id="" action="ppaction://macro?name=Score_2"/>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50800"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8305" name="Group 33"/>
          <p:cNvGrpSpPr>
            <a:grpSpLocks/>
          </p:cNvGrpSpPr>
          <p:nvPr/>
        </p:nvGrpSpPr>
        <p:grpSpPr bwMode="auto">
          <a:xfrm>
            <a:off x="12884150" y="-57150"/>
            <a:ext cx="7715250" cy="2333625"/>
            <a:chOff x="6192" y="-276"/>
            <a:chExt cx="4860" cy="1470"/>
          </a:xfrm>
        </p:grpSpPr>
        <p:grpSp>
          <p:nvGrpSpPr>
            <p:cNvPr id="438306" name="Group 34"/>
            <p:cNvGrpSpPr>
              <a:grpSpLocks/>
            </p:cNvGrpSpPr>
            <p:nvPr/>
          </p:nvGrpSpPr>
          <p:grpSpPr bwMode="auto">
            <a:xfrm>
              <a:off x="6192" y="-276"/>
              <a:ext cx="1404" cy="1470"/>
              <a:chOff x="6192" y="-276"/>
              <a:chExt cx="1404" cy="1470"/>
            </a:xfrm>
          </p:grpSpPr>
          <p:sp>
            <p:nvSpPr>
              <p:cNvPr id="438307"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08"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09"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0" name="Group 38"/>
            <p:cNvGrpSpPr>
              <a:grpSpLocks/>
            </p:cNvGrpSpPr>
            <p:nvPr/>
          </p:nvGrpSpPr>
          <p:grpSpPr bwMode="auto">
            <a:xfrm>
              <a:off x="7920" y="-276"/>
              <a:ext cx="1404" cy="1470"/>
              <a:chOff x="6192" y="-276"/>
              <a:chExt cx="1404" cy="1470"/>
            </a:xfrm>
          </p:grpSpPr>
          <p:sp>
            <p:nvSpPr>
              <p:cNvPr id="438311"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2"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3"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4" name="Group 42"/>
            <p:cNvGrpSpPr>
              <a:grpSpLocks/>
            </p:cNvGrpSpPr>
            <p:nvPr/>
          </p:nvGrpSpPr>
          <p:grpSpPr bwMode="auto">
            <a:xfrm>
              <a:off x="9648" y="-276"/>
              <a:ext cx="1404" cy="1470"/>
              <a:chOff x="6192" y="-276"/>
              <a:chExt cx="1404" cy="1470"/>
            </a:xfrm>
          </p:grpSpPr>
          <p:sp>
            <p:nvSpPr>
              <p:cNvPr id="438315" name="WordArt 4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6" name="AutoShape 4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7" name="AutoShape 4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18" name="Group 46"/>
          <p:cNvGrpSpPr>
            <a:grpSpLocks/>
          </p:cNvGrpSpPr>
          <p:nvPr/>
        </p:nvGrpSpPr>
        <p:grpSpPr bwMode="auto">
          <a:xfrm>
            <a:off x="12887325" y="-57150"/>
            <a:ext cx="4972050" cy="2333625"/>
            <a:chOff x="6146" y="-2208"/>
            <a:chExt cx="3132" cy="1470"/>
          </a:xfrm>
        </p:grpSpPr>
        <p:grpSp>
          <p:nvGrpSpPr>
            <p:cNvPr id="438319" name="Group 47"/>
            <p:cNvGrpSpPr>
              <a:grpSpLocks/>
            </p:cNvGrpSpPr>
            <p:nvPr/>
          </p:nvGrpSpPr>
          <p:grpSpPr bwMode="auto">
            <a:xfrm>
              <a:off x="6146" y="-2208"/>
              <a:ext cx="1404" cy="1470"/>
              <a:chOff x="6192" y="-276"/>
              <a:chExt cx="1404" cy="1470"/>
            </a:xfrm>
          </p:grpSpPr>
          <p:sp>
            <p:nvSpPr>
              <p:cNvPr id="438320"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1"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2"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23" name="Group 51"/>
            <p:cNvGrpSpPr>
              <a:grpSpLocks/>
            </p:cNvGrpSpPr>
            <p:nvPr/>
          </p:nvGrpSpPr>
          <p:grpSpPr bwMode="auto">
            <a:xfrm>
              <a:off x="7874" y="-2208"/>
              <a:ext cx="1404" cy="1470"/>
              <a:chOff x="6192" y="-276"/>
              <a:chExt cx="1404" cy="1470"/>
            </a:xfrm>
          </p:grpSpPr>
          <p:sp>
            <p:nvSpPr>
              <p:cNvPr id="438324"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5"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6"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27" name="Group 55"/>
          <p:cNvGrpSpPr>
            <a:grpSpLocks/>
          </p:cNvGrpSpPr>
          <p:nvPr/>
        </p:nvGrpSpPr>
        <p:grpSpPr bwMode="auto">
          <a:xfrm>
            <a:off x="12884150" y="-57150"/>
            <a:ext cx="2228850" cy="2333625"/>
            <a:chOff x="6192" y="-276"/>
            <a:chExt cx="1404" cy="1470"/>
          </a:xfrm>
        </p:grpSpPr>
        <p:sp>
          <p:nvSpPr>
            <p:cNvPr id="438328" name="WordArt 5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9" name="AutoShape 5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0" name="AutoShape 5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pic>
        <p:nvPicPr>
          <p:cNvPr id="438331" name="Picture 59">
            <a:hlinkClick r:id="" action="ppaction://macro?name=Begin_Round"/>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2886075" y="6355557"/>
            <a:ext cx="952500" cy="357187"/>
          </a:xfrm>
          <a:prstGeom prst="rect">
            <a:avLst/>
          </a:prstGeom>
          <a:noFill/>
          <a:extLst>
            <a:ext uri="{909E8E84-426E-40DD-AFC4-6F175D3DCCD1}">
              <a14:hiddenFill xmlns:a14="http://schemas.microsoft.com/office/drawing/2010/main">
                <a:solidFill>
                  <a:srgbClr val="FFFFFF"/>
                </a:solidFill>
              </a14:hiddenFill>
            </a:ext>
          </a:extLst>
        </p:spPr>
      </p:pic>
      <p:sp>
        <p:nvSpPr>
          <p:cNvPr id="438336" name="Rectangle 64"/>
          <p:cNvSpPr>
            <a:spLocks noChangeArrowheads="1"/>
          </p:cNvSpPr>
          <p:nvPr/>
        </p:nvSpPr>
        <p:spPr bwMode="auto">
          <a:xfrm>
            <a:off x="8977314"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nvGrpSpPr>
          <p:cNvPr id="438337" name="Group 65"/>
          <p:cNvGrpSpPr>
            <a:grpSpLocks/>
          </p:cNvGrpSpPr>
          <p:nvPr/>
        </p:nvGrpSpPr>
        <p:grpSpPr bwMode="auto">
          <a:xfrm>
            <a:off x="7918450" y="6324600"/>
            <a:ext cx="2139950" cy="533400"/>
            <a:chOff x="4028" y="3984"/>
            <a:chExt cx="1348" cy="336"/>
          </a:xfrm>
        </p:grpSpPr>
        <p:sp>
          <p:nvSpPr>
            <p:cNvPr id="438338" name="AutoShape 66">
              <a:hlinkClick r:id="" action="ppaction://noaction" highlightClick="1">
                <a:snd r:embed="rId10"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9" name="AutoShape 67">
              <a:hlinkClick r:id="" action="ppaction://noaction" highlightClick="1">
                <a:snd r:embed="rId11"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0" name="AutoShape 68">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1" name="Text Box 69"/>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Cheer</a:t>
              </a:r>
            </a:p>
          </p:txBody>
        </p:sp>
        <p:sp>
          <p:nvSpPr>
            <p:cNvPr id="438342" name="Text Box 70"/>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Silence</a:t>
              </a:r>
            </a:p>
          </p:txBody>
        </p:sp>
        <p:sp>
          <p:nvSpPr>
            <p:cNvPr id="438343" name="Text Box 71"/>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Lose</a:t>
              </a:r>
            </a:p>
          </p:txBody>
        </p:sp>
        <p:sp>
          <p:nvSpPr>
            <p:cNvPr id="438344" name="AutoShape 72">
              <a:hlinkClick r:id="" action="ppaction://noaction" highlightClick="1">
                <a:snd r:embed="rId12"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5" name="Text Box 73"/>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Win</a:t>
              </a:r>
            </a:p>
          </p:txBody>
        </p:sp>
        <p:sp>
          <p:nvSpPr>
            <p:cNvPr id="438346" name="AutoShape 74">
              <a:hlinkClick r:id="" action="ppaction://noaction" highlightClick="1">
                <a:snd r:embed="rId13"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7" name="Text Box 75"/>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Boo</a:t>
              </a:r>
            </a:p>
          </p:txBody>
        </p:sp>
      </p:grpSp>
      <p:sp>
        <p:nvSpPr>
          <p:cNvPr id="438348" name="Text Box 76"/>
          <p:cNvSpPr txBox="1">
            <a:spLocks noChangeArrowheads="1"/>
          </p:cNvSpPr>
          <p:nvPr/>
        </p:nvSpPr>
        <p:spPr bwMode="auto">
          <a:xfrm>
            <a:off x="1676401" y="106364"/>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3200" dirty="0">
                <a:solidFill>
                  <a:srgbClr val="FFFFFF"/>
                </a:solidFill>
                <a:effectLst>
                  <a:outerShdw blurRad="38100" dist="38100" dir="2700000" algn="tl">
                    <a:srgbClr val="000000"/>
                  </a:outerShdw>
                </a:effectLst>
                <a:latin typeface="Swis721 Hv BT" pitchFamily="34" charset="0"/>
              </a:rPr>
              <a:t>Round 2</a:t>
            </a:r>
          </a:p>
        </p:txBody>
      </p:sp>
      <p:sp>
        <p:nvSpPr>
          <p:cNvPr id="438335" name="Rectangle 63"/>
          <p:cNvSpPr>
            <a:spLocks noChangeArrowheads="1"/>
          </p:cNvSpPr>
          <p:nvPr/>
        </p:nvSpPr>
        <p:spPr bwMode="auto">
          <a:xfrm>
            <a:off x="12736513" y="-1447800"/>
            <a:ext cx="7472362" cy="4191016"/>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a:bodyPr>
          <a:lstStyle/>
          <a:p>
            <a:pPr algn="ctr" fontAlgn="base">
              <a:spcBef>
                <a:spcPct val="0"/>
              </a:spcBef>
              <a:spcAft>
                <a:spcPct val="0"/>
              </a:spcAft>
            </a:pPr>
            <a:r>
              <a:rPr lang="en-US" altLang="en-US" sz="4400" b="1" dirty="0">
                <a:solidFill>
                  <a:srgbClr val="000000"/>
                </a:solidFill>
                <a:effectLst>
                  <a:outerShdw blurRad="38100" dist="38100" dir="2700000" algn="tl">
                    <a:srgbClr val="C0C0C0"/>
                  </a:outerShdw>
                </a:effectLst>
                <a:latin typeface="Tahoma" pitchFamily="34" charset="0"/>
              </a:rPr>
              <a:t>What are the Sacraments of Healing?</a:t>
            </a:r>
          </a:p>
        </p:txBody>
      </p:sp>
      <p:pic>
        <p:nvPicPr>
          <p:cNvPr id="78" name="Picture 100">
            <a:hlinkClick r:id="" action="ppaction://macro?name=Begin_Round"/>
          </p:cNvPr>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4076700" y="6355557"/>
            <a:ext cx="952500" cy="357187"/>
          </a:xfrm>
          <a:prstGeom prst="rect">
            <a:avLst/>
          </a:prstGeom>
          <a:noFill/>
          <a:extLst>
            <a:ext uri="{909E8E84-426E-40DD-AFC4-6F175D3DCCD1}">
              <a14:hiddenFill xmlns:a14="http://schemas.microsoft.com/office/drawing/2010/main">
                <a:solidFill>
                  <a:srgbClr val="FFFFFF"/>
                </a:solidFill>
              </a14:hiddenFill>
            </a:ext>
          </a:extLst>
        </p:spPr>
      </p:pic>
      <p:grpSp>
        <p:nvGrpSpPr>
          <p:cNvPr id="438332" name="Group 60"/>
          <p:cNvGrpSpPr>
            <a:grpSpLocks/>
          </p:cNvGrpSpPr>
          <p:nvPr/>
        </p:nvGrpSpPr>
        <p:grpSpPr bwMode="auto">
          <a:xfrm>
            <a:off x="12736513" y="2743216"/>
            <a:ext cx="7472362" cy="4113198"/>
            <a:chOff x="-4707" y="1776"/>
            <a:chExt cx="4707" cy="2567"/>
          </a:xfrm>
        </p:grpSpPr>
        <p:sp>
          <p:nvSpPr>
            <p:cNvPr id="438333" name="Rectangle 61"/>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a:solidFill>
                  <a:srgbClr val="000000"/>
                </a:solidFill>
                <a:effectLst>
                  <a:outerShdw blurRad="38100" dist="38100" dir="2700000" algn="tl">
                    <a:srgbClr val="C0C0C0"/>
                  </a:outerShdw>
                </a:effectLst>
                <a:latin typeface="Tahoma" pitchFamily="34" charset="0"/>
              </a:endParaRPr>
            </a:p>
          </p:txBody>
        </p:sp>
        <p:pic>
          <p:nvPicPr>
            <p:cNvPr id="438334" name="Picture 6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4032" y="1935"/>
              <a:ext cx="3363" cy="22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454268974"/>
      </p:ext>
    </p:extLst>
  </p:cSld>
  <p:clrMapOvr>
    <a:masterClrMapping/>
  </p:clrMapOvr>
  <p:transition advClick="0">
    <p:push/>
    <p:sndAc>
      <p:stSnd>
        <p:snd r:embed="rId3"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736 -0.19098 L -0.96736 -0.19098 " pathEditMode="fixed" rAng="0" ptsTypes="AA">
                                      <p:cBhvr>
                                        <p:cTn id="6" dur="10" fill="hold"/>
                                        <p:tgtEl>
                                          <p:spTgt spid="438332"/>
                                        </p:tgtEl>
                                        <p:attrNameLst>
                                          <p:attrName>ppt_x</p:attrName>
                                          <p:attrName>ppt_y</p:attrName>
                                        </p:attrNameLst>
                                      </p:cBhvr>
                                      <p:rCtr x="0" y="0"/>
                                    </p:animMotion>
                                  </p:childTnLst>
                                </p:cTn>
                              </p:par>
                            </p:childTnLst>
                          </p:cTn>
                        </p:par>
                        <p:par>
                          <p:cTn id="7" fill="hold">
                            <p:stCondLst>
                              <p:cond delay="10"/>
                            </p:stCondLst>
                            <p:childTnLst>
                              <p:par>
                                <p:cTn id="8" presetID="1" presetClass="entr" presetSubtype="0" fill="hold" grpId="0" nodeType="afterEffect">
                                  <p:stCondLst>
                                    <p:cond delay="0"/>
                                  </p:stCondLst>
                                  <p:childTnLst>
                                    <p:set>
                                      <p:cBhvr>
                                        <p:cTn id="9" dur="1" fill="hold">
                                          <p:stCondLst>
                                            <p:cond delay="0"/>
                                          </p:stCondLst>
                                        </p:cTn>
                                        <p:tgtEl>
                                          <p:spTgt spid="43828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4382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82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8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438286"/>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42" presetClass="path" presetSubtype="0" fill="hold" nodeType="withEffect">
                                  <p:stCondLst>
                                    <p:cond delay="0"/>
                                  </p:stCondLst>
                                  <p:childTnLst>
                                    <p:animMotion origin="layout" path="M -0.69688 0.34699 L -0.69688 0.34699 " pathEditMode="fixed" rAng="0" ptsTypes="AA">
                                      <p:cBhvr>
                                        <p:cTn id="23" dur="10" fill="hold"/>
                                        <p:tgtEl>
                                          <p:spTgt spid="438327"/>
                                        </p:tgtEl>
                                        <p:attrNameLst>
                                          <p:attrName>ppt_x</p:attrName>
                                          <p:attrName>ppt_y</p:attrName>
                                        </p:attrNameLst>
                                      </p:cBhvr>
                                      <p:rCtr x="0" y="0"/>
                                    </p:animMotion>
                                  </p:childTnLst>
                                </p:cTn>
                              </p:par>
                              <p:par>
                                <p:cTn id="24" presetID="3" presetClass="entr" presetSubtype="0" fill="hold" grpId="0" nodeType="withEffect">
                                  <p:stCondLst>
                                    <p:cond delay="0"/>
                                  </p:stCondLst>
                                  <p:childTnLst>
                                    <p:set>
                                      <p:cBhvr>
                                        <p:cTn id="25" dur="1" fill="hold">
                                          <p:stCondLst>
                                            <p:cond delay="0"/>
                                          </p:stCondLst>
                                        </p:cTn>
                                        <p:tgtEl>
                                          <p:spTgt spid="438283"/>
                                        </p:tgtEl>
                                        <p:attrNameLst>
                                          <p:attrName>style.visibility</p:attrName>
                                        </p:attrNameLst>
                                      </p:cBhvr>
                                      <p:to>
                                        <p:strVal val="visible"/>
                                      </p:to>
                                    </p:set>
                                  </p:childTnLst>
                                </p:cTn>
                              </p:par>
                              <p:par>
                                <p:cTn id="26" presetID="3" presetClass="exit" presetSubtype="0" fill="hold" grpId="0" nodeType="withEffect">
                                  <p:stCondLst>
                                    <p:cond delay="0"/>
                                  </p:stCondLst>
                                  <p:childTnLst>
                                    <p:set>
                                      <p:cBhvr>
                                        <p:cTn id="27" dur="1" fill="hold">
                                          <p:stCondLst>
                                            <p:cond delay="0"/>
                                          </p:stCondLst>
                                        </p:cTn>
                                        <p:tgtEl>
                                          <p:spTgt spid="438286"/>
                                        </p:tgtEl>
                                        <p:attrNameLst>
                                          <p:attrName>style.visibility</p:attrName>
                                        </p:attrNameLst>
                                      </p:cBhvr>
                                      <p:to>
                                        <p:strVal val="hidden"/>
                                      </p:to>
                                    </p:set>
                                  </p:childTnLst>
                                </p:cTn>
                              </p:par>
                              <p:par>
                                <p:cTn id="28" presetID="3" presetClass="entr" presetSubtype="0" fill="hold" grpId="0" nodeType="withEffect">
                                  <p:stCondLst>
                                    <p:cond delay="0"/>
                                  </p:stCondLst>
                                  <p:childTnLst>
                                    <p:set>
                                      <p:cBhvr>
                                        <p:cTn id="29" dur="1" fill="hold">
                                          <p:stCondLst>
                                            <p:cond delay="0"/>
                                          </p:stCondLst>
                                        </p:cTn>
                                        <p:tgtEl>
                                          <p:spTgt spid="438287"/>
                                        </p:tgtEl>
                                        <p:attrNameLst>
                                          <p:attrName>style.visibility</p:attrName>
                                        </p:attrNameLst>
                                      </p:cBhvr>
                                      <p:to>
                                        <p:strVal val="visible"/>
                                      </p:to>
                                    </p:set>
                                  </p:childTnLst>
                                </p:cTn>
                              </p:par>
                              <p:par>
                                <p:cTn id="30" presetID="10" presetClass="entr" presetSubtype="0" fill="hold" nodeType="withEffect">
                                  <p:stCondLst>
                                    <p:cond delay="0"/>
                                  </p:stCondLst>
                                  <p:childTnLst>
                                    <p:set>
                                      <p:cBhvr>
                                        <p:cTn id="31" dur="1" fill="hold">
                                          <p:stCondLst>
                                            <p:cond delay="0"/>
                                          </p:stCondLst>
                                        </p:cTn>
                                        <p:tgtEl>
                                          <p:spTgt spid="438327"/>
                                        </p:tgtEl>
                                        <p:attrNameLst>
                                          <p:attrName>style.visibility</p:attrName>
                                        </p:attrNameLst>
                                      </p:cBhvr>
                                      <p:to>
                                        <p:strVal val="visible"/>
                                      </p:to>
                                    </p:set>
                                    <p:animEffect transition="in" filter="fade">
                                      <p:cBhvr>
                                        <p:cTn id="32" dur="200"/>
                                        <p:tgtEl>
                                          <p:spTgt spid="438327"/>
                                        </p:tgtEl>
                                      </p:cBhvr>
                                    </p:animEffect>
                                  </p:childTnLst>
                                  <p:subTnLst>
                                    <p:audio>
                                      <p:cMediaNode>
                                        <p:cTn display="0" masterRel="sameClick">
                                          <p:stCondLst>
                                            <p:cond evt="begin" delay="0">
                                              <p:tn val="30"/>
                                            </p:cond>
                                          </p:stCondLst>
                                          <p:endCondLst>
                                            <p:cond evt="onStopAudio" delay="0">
                                              <p:tgtEl>
                                                <p:sldTgt/>
                                              </p:tgtEl>
                                            </p:cond>
                                          </p:endCondLst>
                                        </p:cTn>
                                        <p:tgtEl>
                                          <p:sndTgt r:embed="rId4" name="Buzzer.wav"/>
                                        </p:tgtEl>
                                      </p:cMediaNode>
                                    </p:audio>
                                  </p:subTnLst>
                                </p:cTn>
                              </p:par>
                            </p:childTnLst>
                          </p:cTn>
                        </p:par>
                        <p:par>
                          <p:cTn id="33" fill="hold" nodeType="afterGroup">
                            <p:stCondLst>
                              <p:cond delay="200"/>
                            </p:stCondLst>
                            <p:childTnLst>
                              <p:par>
                                <p:cTn id="34" presetID="10" presetClass="exit" presetSubtype="0" fill="hold" nodeType="afterEffect">
                                  <p:stCondLst>
                                    <p:cond delay="500"/>
                                  </p:stCondLst>
                                  <p:childTnLst>
                                    <p:animEffect transition="out" filter="fade">
                                      <p:cBhvr>
                                        <p:cTn id="35" dur="200"/>
                                        <p:tgtEl>
                                          <p:spTgt spid="438327"/>
                                        </p:tgtEl>
                                      </p:cBhvr>
                                    </p:animEffect>
                                    <p:set>
                                      <p:cBhvr>
                                        <p:cTn id="36" dur="1" fill="hold">
                                          <p:stCondLst>
                                            <p:cond delay="199"/>
                                          </p:stCondLst>
                                        </p:cTn>
                                        <p:tgtEl>
                                          <p:spTgt spid="438327"/>
                                        </p:tgtEl>
                                        <p:attrNameLst>
                                          <p:attrName>style.visibility</p:attrName>
                                        </p:attrNameLst>
                                      </p:cBhvr>
                                      <p:to>
                                        <p:strVal val="hidden"/>
                                      </p:to>
                                    </p:set>
                                  </p:childTnLst>
                                </p:cTn>
                              </p:par>
                            </p:childTnLst>
                          </p:cTn>
                        </p:par>
                      </p:childTnLst>
                    </p:cTn>
                  </p:par>
                </p:childTnLst>
              </p:cTn>
              <p:nextCondLst>
                <p:cond evt="onClick" delay="0">
                  <p:tgtEl>
                    <p:spTgt spid="438286"/>
                  </p:tgtEl>
                </p:cond>
              </p:nextCondLst>
            </p:seq>
            <p:seq concurrent="1" nextAc="seek">
              <p:cTn id="37" restart="whenNotActive" fill="hold" evtFilter="cancelBubble" nodeType="interactiveSeq">
                <p:stCondLst>
                  <p:cond evt="onClick" delay="0">
                    <p:tgtEl>
                      <p:spTgt spid="43828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2" presetClass="path" presetSubtype="0" fill="hold" nodeType="withEffect">
                                  <p:stCondLst>
                                    <p:cond delay="0"/>
                                  </p:stCondLst>
                                  <p:childTnLst>
                                    <p:animMotion origin="layout" path="M -0.84723 0.34699 L -0.84723 0.34699 " pathEditMode="fixed" rAng="0" ptsTypes="AA">
                                      <p:cBhvr>
                                        <p:cTn id="41" dur="10" fill="hold"/>
                                        <p:tgtEl>
                                          <p:spTgt spid="438318"/>
                                        </p:tgtEl>
                                        <p:attrNameLst>
                                          <p:attrName>ppt_x</p:attrName>
                                          <p:attrName>ppt_y</p:attrName>
                                        </p:attrNameLst>
                                      </p:cBhvr>
                                      <p:rCtr x="0" y="0"/>
                                    </p:animMotion>
                                  </p:childTnLst>
                                </p:cTn>
                              </p:par>
                              <p:par>
                                <p:cTn id="42" presetID="3" presetClass="entr" presetSubtype="0" fill="hold" grpId="0" nodeType="withEffect">
                                  <p:stCondLst>
                                    <p:cond delay="0"/>
                                  </p:stCondLst>
                                  <p:childTnLst>
                                    <p:set>
                                      <p:cBhvr>
                                        <p:cTn id="43" dur="1" fill="hold">
                                          <p:stCondLst>
                                            <p:cond delay="0"/>
                                          </p:stCondLst>
                                        </p:cTn>
                                        <p:tgtEl>
                                          <p:spTgt spid="438284"/>
                                        </p:tgtEl>
                                        <p:attrNameLst>
                                          <p:attrName>style.visibility</p:attrName>
                                        </p:attrNameLst>
                                      </p:cBhvr>
                                      <p:to>
                                        <p:strVal val="visible"/>
                                      </p:to>
                                    </p:set>
                                  </p:childTnLst>
                                </p:cTn>
                              </p:par>
                              <p:par>
                                <p:cTn id="44" presetID="3" presetClass="exit" presetSubtype="0" fill="hold" grpId="1" nodeType="withEffect">
                                  <p:stCondLst>
                                    <p:cond delay="0"/>
                                  </p:stCondLst>
                                  <p:childTnLst>
                                    <p:set>
                                      <p:cBhvr>
                                        <p:cTn id="45" dur="1" fill="hold">
                                          <p:stCondLst>
                                            <p:cond delay="0"/>
                                          </p:stCondLst>
                                        </p:cTn>
                                        <p:tgtEl>
                                          <p:spTgt spid="438287"/>
                                        </p:tgtEl>
                                        <p:attrNameLst>
                                          <p:attrName>style.visibility</p:attrName>
                                        </p:attrNameLst>
                                      </p:cBhvr>
                                      <p:to>
                                        <p:strVal val="hidden"/>
                                      </p:to>
                                    </p:set>
                                  </p:childTnLst>
                                </p:cTn>
                              </p:par>
                              <p:par>
                                <p:cTn id="46" presetID="3" presetClass="entr" presetSubtype="0" fill="hold" grpId="0" nodeType="withEffect">
                                  <p:stCondLst>
                                    <p:cond delay="0"/>
                                  </p:stCondLst>
                                  <p:childTnLst>
                                    <p:set>
                                      <p:cBhvr>
                                        <p:cTn id="47" dur="1" fill="hold">
                                          <p:stCondLst>
                                            <p:cond delay="0"/>
                                          </p:stCondLst>
                                        </p:cTn>
                                        <p:tgtEl>
                                          <p:spTgt spid="438288"/>
                                        </p:tgtEl>
                                        <p:attrNameLst>
                                          <p:attrName>style.visibility</p:attrName>
                                        </p:attrNameLst>
                                      </p:cBhvr>
                                      <p:to>
                                        <p:strVal val="visible"/>
                                      </p:to>
                                    </p:set>
                                  </p:childTnLst>
                                </p:cTn>
                              </p:par>
                              <p:par>
                                <p:cTn id="48" presetID="10" presetClass="entr" presetSubtype="0" fill="hold" nodeType="withEffect">
                                  <p:stCondLst>
                                    <p:cond delay="0"/>
                                  </p:stCondLst>
                                  <p:childTnLst>
                                    <p:set>
                                      <p:cBhvr>
                                        <p:cTn id="49" dur="1" fill="hold">
                                          <p:stCondLst>
                                            <p:cond delay="0"/>
                                          </p:stCondLst>
                                        </p:cTn>
                                        <p:tgtEl>
                                          <p:spTgt spid="438318"/>
                                        </p:tgtEl>
                                        <p:attrNameLst>
                                          <p:attrName>style.visibility</p:attrName>
                                        </p:attrNameLst>
                                      </p:cBhvr>
                                      <p:to>
                                        <p:strVal val="visible"/>
                                      </p:to>
                                    </p:set>
                                    <p:animEffect transition="in" filter="fade">
                                      <p:cBhvr>
                                        <p:cTn id="50" dur="200"/>
                                        <p:tgtEl>
                                          <p:spTgt spid="438318"/>
                                        </p:tgtEl>
                                      </p:cBhvr>
                                    </p:animEffect>
                                  </p:childTnLst>
                                  <p:subTnLst>
                                    <p:audio>
                                      <p:cMediaNode>
                                        <p:cTn display="0" masterRel="sameClick">
                                          <p:stCondLst>
                                            <p:cond evt="begin" delay="0">
                                              <p:tn val="48"/>
                                            </p:cond>
                                          </p:stCondLst>
                                          <p:endCondLst>
                                            <p:cond evt="onStopAudio" delay="0">
                                              <p:tgtEl>
                                                <p:sldTgt/>
                                              </p:tgtEl>
                                            </p:cond>
                                          </p:endCondLst>
                                        </p:cTn>
                                        <p:tgtEl>
                                          <p:sndTgt r:embed="rId4" name="Buzzer.wav"/>
                                        </p:tgtEl>
                                      </p:cMediaNode>
                                    </p:audio>
                                  </p:subTnLst>
                                </p:cTn>
                              </p:par>
                            </p:childTnLst>
                          </p:cTn>
                        </p:par>
                        <p:par>
                          <p:cTn id="51" fill="hold" nodeType="afterGroup">
                            <p:stCondLst>
                              <p:cond delay="200"/>
                            </p:stCondLst>
                            <p:childTnLst>
                              <p:par>
                                <p:cTn id="52" presetID="10" presetClass="exit" presetSubtype="0" fill="hold" nodeType="afterEffect">
                                  <p:stCondLst>
                                    <p:cond delay="500"/>
                                  </p:stCondLst>
                                  <p:childTnLst>
                                    <p:animEffect transition="out" filter="fade">
                                      <p:cBhvr>
                                        <p:cTn id="53" dur="200"/>
                                        <p:tgtEl>
                                          <p:spTgt spid="438318"/>
                                        </p:tgtEl>
                                      </p:cBhvr>
                                    </p:animEffect>
                                    <p:set>
                                      <p:cBhvr>
                                        <p:cTn id="54" dur="1" fill="hold">
                                          <p:stCondLst>
                                            <p:cond delay="199"/>
                                          </p:stCondLst>
                                        </p:cTn>
                                        <p:tgtEl>
                                          <p:spTgt spid="438318"/>
                                        </p:tgtEl>
                                        <p:attrNameLst>
                                          <p:attrName>style.visibility</p:attrName>
                                        </p:attrNameLst>
                                      </p:cBhvr>
                                      <p:to>
                                        <p:strVal val="hidden"/>
                                      </p:to>
                                    </p:set>
                                  </p:childTnLst>
                                </p:cTn>
                              </p:par>
                            </p:childTnLst>
                          </p:cTn>
                        </p:par>
                      </p:childTnLst>
                    </p:cTn>
                  </p:par>
                </p:childTnLst>
              </p:cTn>
              <p:nextCondLst>
                <p:cond evt="onClick" delay="0">
                  <p:tgtEl>
                    <p:spTgt spid="438287"/>
                  </p:tgtEl>
                </p:cond>
              </p:nextCondLst>
            </p:seq>
            <p:seq concurrent="1" nextAc="seek">
              <p:cTn id="55" restart="whenNotActive" fill="hold" evtFilter="cancelBubble" nodeType="interactiveSeq">
                <p:stCondLst>
                  <p:cond evt="onClick" delay="0">
                    <p:tgtEl>
                      <p:spTgt spid="438288"/>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42" presetClass="path" presetSubtype="0" fill="hold" nodeType="withEffect">
                                  <p:stCondLst>
                                    <p:cond delay="0"/>
                                  </p:stCondLst>
                                  <p:childTnLst>
                                    <p:animMotion origin="layout" path="M -0.99688 0.34699 L -0.99688 0.34699 " pathEditMode="fixed" rAng="0" ptsTypes="AA">
                                      <p:cBhvr>
                                        <p:cTn id="59" dur="10" fill="hold"/>
                                        <p:tgtEl>
                                          <p:spTgt spid="438305"/>
                                        </p:tgtEl>
                                        <p:attrNameLst>
                                          <p:attrName>ppt_x</p:attrName>
                                          <p:attrName>ppt_y</p:attrName>
                                        </p:attrNameLst>
                                      </p:cBhvr>
                                      <p:rCtr x="0" y="0"/>
                                    </p:animMotion>
                                  </p:childTnLst>
                                </p:cTn>
                              </p:par>
                              <p:par>
                                <p:cTn id="60" presetID="3" presetClass="entr" presetSubtype="0" fill="hold" grpId="0" nodeType="withEffect">
                                  <p:stCondLst>
                                    <p:cond delay="0"/>
                                  </p:stCondLst>
                                  <p:childTnLst>
                                    <p:set>
                                      <p:cBhvr>
                                        <p:cTn id="61" dur="1" fill="hold">
                                          <p:stCondLst>
                                            <p:cond delay="0"/>
                                          </p:stCondLst>
                                        </p:cTn>
                                        <p:tgtEl>
                                          <p:spTgt spid="438285"/>
                                        </p:tgtEl>
                                        <p:attrNameLst>
                                          <p:attrName>style.visibility</p:attrName>
                                        </p:attrNameLst>
                                      </p:cBhvr>
                                      <p:to>
                                        <p:strVal val="visible"/>
                                      </p:to>
                                    </p:set>
                                  </p:childTnLst>
                                </p:cTn>
                              </p:par>
                              <p:par>
                                <p:cTn id="62" presetID="10" presetClass="entr" presetSubtype="0" fill="hold" nodeType="withEffect">
                                  <p:stCondLst>
                                    <p:cond delay="0"/>
                                  </p:stCondLst>
                                  <p:childTnLst>
                                    <p:set>
                                      <p:cBhvr>
                                        <p:cTn id="63" dur="1" fill="hold">
                                          <p:stCondLst>
                                            <p:cond delay="0"/>
                                          </p:stCondLst>
                                        </p:cTn>
                                        <p:tgtEl>
                                          <p:spTgt spid="438305"/>
                                        </p:tgtEl>
                                        <p:attrNameLst>
                                          <p:attrName>style.visibility</p:attrName>
                                        </p:attrNameLst>
                                      </p:cBhvr>
                                      <p:to>
                                        <p:strVal val="visible"/>
                                      </p:to>
                                    </p:set>
                                    <p:animEffect transition="in" filter="fade">
                                      <p:cBhvr>
                                        <p:cTn id="64" dur="200"/>
                                        <p:tgtEl>
                                          <p:spTgt spid="438305"/>
                                        </p:tgtEl>
                                      </p:cBhvr>
                                    </p:animEffect>
                                  </p:childTnLst>
                                  <p:subTnLst>
                                    <p:audio>
                                      <p:cMediaNode>
                                        <p:cTn display="0" masterRel="sameClick">
                                          <p:stCondLst>
                                            <p:cond evt="begin" delay="0">
                                              <p:tn val="62"/>
                                            </p:cond>
                                          </p:stCondLst>
                                          <p:endCondLst>
                                            <p:cond evt="onStopAudio" delay="0">
                                              <p:tgtEl>
                                                <p:sldTgt/>
                                              </p:tgtEl>
                                            </p:cond>
                                          </p:endCondLst>
                                        </p:cTn>
                                        <p:tgtEl>
                                          <p:sndTgt r:embed="rId4" name="Buzzer.wav"/>
                                        </p:tgtEl>
                                      </p:cMediaNode>
                                    </p:audio>
                                  </p:subTnLst>
                                </p:cTn>
                              </p:par>
                            </p:childTnLst>
                          </p:cTn>
                        </p:par>
                        <p:par>
                          <p:cTn id="65" fill="hold" nodeType="afterGroup">
                            <p:stCondLst>
                              <p:cond delay="200"/>
                            </p:stCondLst>
                            <p:childTnLst>
                              <p:par>
                                <p:cTn id="66" presetID="10" presetClass="exit" presetSubtype="0" fill="hold" nodeType="afterEffect">
                                  <p:stCondLst>
                                    <p:cond delay="500"/>
                                  </p:stCondLst>
                                  <p:childTnLst>
                                    <p:animEffect transition="out" filter="fade">
                                      <p:cBhvr>
                                        <p:cTn id="67" dur="200"/>
                                        <p:tgtEl>
                                          <p:spTgt spid="438305"/>
                                        </p:tgtEl>
                                      </p:cBhvr>
                                    </p:animEffect>
                                    <p:set>
                                      <p:cBhvr>
                                        <p:cTn id="68" dur="1" fill="hold">
                                          <p:stCondLst>
                                            <p:cond delay="199"/>
                                          </p:stCondLst>
                                        </p:cTn>
                                        <p:tgtEl>
                                          <p:spTgt spid="438305"/>
                                        </p:tgtEl>
                                        <p:attrNameLst>
                                          <p:attrName>style.visibility</p:attrName>
                                        </p:attrNameLst>
                                      </p:cBhvr>
                                      <p:to>
                                        <p:strVal val="hidden"/>
                                      </p:to>
                                    </p:set>
                                  </p:childTnLst>
                                </p:cTn>
                              </p:par>
                            </p:childTnLst>
                          </p:cTn>
                        </p:par>
                      </p:childTnLst>
                    </p:cTn>
                  </p:par>
                </p:childTnLst>
              </p:cTn>
              <p:nextCondLst>
                <p:cond evt="onClick" delay="0">
                  <p:tgtEl>
                    <p:spTgt spid="438288"/>
                  </p:tgtEl>
                </p:cond>
              </p:nextCondLst>
            </p:seq>
            <p:seq concurrent="1" nextAc="seek">
              <p:cTn id="69" restart="whenNotActive" fill="hold" evtFilter="cancelBubble" nodeType="interactiveSeq">
                <p:stCondLst>
                  <p:cond evt="onClick" delay="0">
                    <p:tgtEl>
                      <p:spTgt spid="438297"/>
                    </p:tgtEl>
                  </p:cond>
                </p:stCondLst>
                <p:endSync evt="end" delay="0">
                  <p:rtn val="all"/>
                </p:endSync>
                <p:childTnLst>
                  <p:par>
                    <p:cTn id="70" fill="hold" nodeType="clickPar">
                      <p:stCondLst>
                        <p:cond delay="0"/>
                      </p:stCondLst>
                      <p:childTnLst>
                        <p:par>
                          <p:cTn id="71" fill="hold" nodeType="withGroup">
                            <p:stCondLst>
                              <p:cond delay="0"/>
                            </p:stCondLst>
                            <p:childTnLst>
                              <p:par>
                                <p:cTn id="72" presetID="12" presetClass="exit" presetSubtype="1" fill="hold" nodeType="clickEffect">
                                  <p:stCondLst>
                                    <p:cond delay="0"/>
                                  </p:stCondLst>
                                  <p:childTnLst>
                                    <p:animEffect transition="out" filter="slide(fromTop)">
                                      <p:cBhvr>
                                        <p:cTn id="73" dur="300"/>
                                        <p:tgtEl>
                                          <p:spTgt spid="438297"/>
                                        </p:tgtEl>
                                      </p:cBhvr>
                                    </p:animEffect>
                                    <p:set>
                                      <p:cBhvr>
                                        <p:cTn id="74" dur="1" fill="hold">
                                          <p:stCondLst>
                                            <p:cond delay="299"/>
                                          </p:stCondLst>
                                        </p:cTn>
                                        <p:tgtEl>
                                          <p:spTgt spid="438297"/>
                                        </p:tgtEl>
                                        <p:attrNameLst>
                                          <p:attrName>style.visibility</p:attrName>
                                        </p:attrNameLst>
                                      </p:cBhvr>
                                      <p:to>
                                        <p:strVal val="hidden"/>
                                      </p:to>
                                    </p:set>
                                  </p:childTnLst>
                                  <p:subTnLst>
                                    <p:audio>
                                      <p:cMediaNode>
                                        <p:cTn display="0" masterRel="sameClick">
                                          <p:stCondLst>
                                            <p:cond evt="begin" delay="0">
                                              <p:tn val="7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7"/>
                  </p:tgtEl>
                </p:cond>
              </p:nextCondLst>
            </p:seq>
            <p:seq concurrent="1" nextAc="seek">
              <p:cTn id="75" restart="whenNotActive" fill="hold" evtFilter="cancelBubble" nodeType="interactiveSeq">
                <p:stCondLst>
                  <p:cond evt="onClick" delay="0">
                    <p:tgtEl>
                      <p:spTgt spid="438303"/>
                    </p:tgtEl>
                  </p:cond>
                </p:stCondLst>
                <p:endSync evt="end" delay="0">
                  <p:rtn val="all"/>
                </p:endSync>
                <p:childTnLst>
                  <p:par>
                    <p:cTn id="76" fill="hold" nodeType="clickPar">
                      <p:stCondLst>
                        <p:cond delay="0"/>
                      </p:stCondLst>
                      <p:childTnLst>
                        <p:par>
                          <p:cTn id="77" fill="hold" nodeType="withGroup">
                            <p:stCondLst>
                              <p:cond delay="0"/>
                            </p:stCondLst>
                            <p:childTnLst>
                              <p:par>
                                <p:cTn id="78" presetID="12" presetClass="exit" presetSubtype="1" fill="hold" nodeType="clickEffect">
                                  <p:stCondLst>
                                    <p:cond delay="0"/>
                                  </p:stCondLst>
                                  <p:childTnLst>
                                    <p:animEffect transition="out" filter="slide(fromTop)">
                                      <p:cBhvr>
                                        <p:cTn id="79" dur="300"/>
                                        <p:tgtEl>
                                          <p:spTgt spid="438303"/>
                                        </p:tgtEl>
                                      </p:cBhvr>
                                    </p:animEffect>
                                    <p:set>
                                      <p:cBhvr>
                                        <p:cTn id="80" dur="1" fill="hold">
                                          <p:stCondLst>
                                            <p:cond delay="299"/>
                                          </p:stCondLst>
                                        </p:cTn>
                                        <p:tgtEl>
                                          <p:spTgt spid="438303"/>
                                        </p:tgtEl>
                                        <p:attrNameLst>
                                          <p:attrName>style.visibility</p:attrName>
                                        </p:attrNameLst>
                                      </p:cBhvr>
                                      <p:to>
                                        <p:strVal val="hidden"/>
                                      </p:to>
                                    </p:set>
                                  </p:childTnLst>
                                  <p:subTnLst>
                                    <p:audio>
                                      <p:cMediaNode>
                                        <p:cTn display="0" masterRel="sameClick">
                                          <p:stCondLst>
                                            <p:cond evt="begin" delay="0">
                                              <p:tn val="7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3"/>
                  </p:tgtEl>
                </p:cond>
              </p:nextCondLst>
            </p:seq>
            <p:seq concurrent="1" nextAc="seek">
              <p:cTn id="81" restart="whenNotActive" fill="hold" evtFilter="cancelBubble" nodeType="interactiveSeq">
                <p:stCondLst>
                  <p:cond evt="onClick" delay="0">
                    <p:tgtEl>
                      <p:spTgt spid="438331"/>
                    </p:tgtEl>
                  </p:cond>
                </p:stCondLst>
                <p:endSync evt="end" delay="0">
                  <p:rtn val="all"/>
                </p:endSync>
                <p:childTnLst>
                  <p:par>
                    <p:cTn id="82" fill="hold" nodeType="clickPar">
                      <p:stCondLst>
                        <p:cond delay="0"/>
                      </p:stCondLst>
                      <p:childTnLst>
                        <p:par>
                          <p:cTn id="83" fill="hold" nodeType="withGroup">
                            <p:stCondLst>
                              <p:cond delay="0"/>
                            </p:stCondLst>
                            <p:childTnLst>
                              <p:par>
                                <p:cTn id="84" presetID="42" presetClass="path" presetSubtype="0" fill="hold" nodeType="clickEffect">
                                  <p:stCondLst>
                                    <p:cond delay="0"/>
                                  </p:stCondLst>
                                  <p:childTnLst>
                                    <p:animMotion origin="layout" path="M -0.97014 -0.19352 L -0.97014 -0.19352 " pathEditMode="fixed" rAng="0" ptsTypes="AA">
                                      <p:cBhvr>
                                        <p:cTn id="85" dur="10" fill="hold"/>
                                        <p:tgtEl>
                                          <p:spTgt spid="438297"/>
                                        </p:tgtEl>
                                        <p:attrNameLst>
                                          <p:attrName>ppt_x</p:attrName>
                                          <p:attrName>ppt_y</p:attrName>
                                        </p:attrNameLst>
                                      </p:cBhvr>
                                      <p:rCtr x="0" y="0"/>
                                    </p:animMotion>
                                  </p:childTnLst>
                                </p:cTn>
                              </p:par>
                              <p:par>
                                <p:cTn id="86" presetID="42" presetClass="path" presetSubtype="0" fill="hold" nodeType="withEffect">
                                  <p:stCondLst>
                                    <p:cond delay="0"/>
                                  </p:stCondLst>
                                  <p:childTnLst>
                                    <p:animMotion origin="layout" path="M -0.97014 -0.19352 L -0.97014 -0.19352 " pathEditMode="fixed" rAng="0" ptsTypes="AA">
                                      <p:cBhvr>
                                        <p:cTn id="87" dur="10" fill="hold"/>
                                        <p:tgtEl>
                                          <p:spTgt spid="438303"/>
                                        </p:tgtEl>
                                        <p:attrNameLst>
                                          <p:attrName>ppt_x</p:attrName>
                                          <p:attrName>ppt_y</p:attrName>
                                        </p:attrNameLst>
                                      </p:cBhvr>
                                      <p:rCtr x="0" y="0"/>
                                    </p:animMotion>
                                  </p:childTnLst>
                                </p:cTn>
                              </p:par>
                              <p:par>
                                <p:cTn id="88" presetID="42" presetClass="path" presetSubtype="0" fill="hold" grpId="1" nodeType="withEffect">
                                  <p:stCondLst>
                                    <p:cond delay="0"/>
                                  </p:stCondLst>
                                  <p:iterate type="lt">
                                    <p:tmPct val="0"/>
                                  </p:iterate>
                                  <p:childTnLst>
                                    <p:animMotion origin="layout" path="M -0.96737 0.41436 L -0.96737 0.41436 " pathEditMode="fixed" rAng="0" ptsTypes="AA">
                                      <p:cBhvr>
                                        <p:cTn id="89" dur="10" fill="hold"/>
                                        <p:tgtEl>
                                          <p:spTgt spid="438335">
                                            <p:bg/>
                                          </p:spTgt>
                                        </p:tgtEl>
                                        <p:attrNameLst>
                                          <p:attrName>ppt_x</p:attrName>
                                          <p:attrName>ppt_y</p:attrName>
                                        </p:attrNameLst>
                                      </p:cBhvr>
                                      <p:rCtr x="0" y="0"/>
                                    </p:animMotion>
                                  </p:childTnLst>
                                </p:cTn>
                              </p:par>
                              <p:par>
                                <p:cTn id="90" presetID="42" presetClass="path" presetSubtype="0" fill="hold" grpId="1" nodeType="withEffect">
                                  <p:stCondLst>
                                    <p:cond delay="0"/>
                                  </p:stCondLst>
                                  <p:iterate type="lt">
                                    <p:tmPct val="0"/>
                                  </p:iterate>
                                  <p:childTnLst>
                                    <p:animMotion origin="layout" path="M -0.9764 0.41436 L -0.9764 0.41436 " pathEditMode="fixed" rAng="0" ptsTypes="AA">
                                      <p:cBhvr>
                                        <p:cTn id="91" dur="10" fill="hold"/>
                                        <p:tgtEl>
                                          <p:spTgt spid="438335">
                                            <p:txEl>
                                              <p:pRg st="0" end="0"/>
                                            </p:txEl>
                                          </p:spTgt>
                                        </p:tgtEl>
                                        <p:attrNameLst>
                                          <p:attrName>ppt_x</p:attrName>
                                          <p:attrName>ppt_y</p:attrName>
                                        </p:attrNameLst>
                                      </p:cBhvr>
                                      <p:rCtr x="0" y="0"/>
                                    </p:animMotion>
                                  </p:childTnLst>
                                </p:cTn>
                              </p:par>
                              <p:par>
                                <p:cTn id="92" presetID="1" presetClass="exit" presetSubtype="0" fill="hold" grpId="2" nodeType="withEffect">
                                  <p:stCondLst>
                                    <p:cond delay="0"/>
                                  </p:stCondLst>
                                  <p:childTnLst>
                                    <p:set>
                                      <p:cBhvr>
                                        <p:cTn id="93" dur="1" fill="hold">
                                          <p:stCondLst>
                                            <p:cond delay="0"/>
                                          </p:stCondLst>
                                        </p:cTn>
                                        <p:tgtEl>
                                          <p:spTgt spid="438335">
                                            <p:txEl>
                                              <p:pRg st="0" end="0"/>
                                            </p:txEl>
                                          </p:spTgt>
                                        </p:tgtEl>
                                        <p:attrNameLst>
                                          <p:attrName>style.visibility</p:attrName>
                                        </p:attrNameLst>
                                      </p:cBhvr>
                                      <p:to>
                                        <p:strVal val="hidden"/>
                                      </p:to>
                                    </p:set>
                                  </p:childTnLst>
                                </p:cTn>
                              </p:par>
                              <p:par>
                                <p:cTn id="94" presetID="1" presetClass="exit" presetSubtype="0" fill="hold" grpId="2" nodeType="withEffect">
                                  <p:stCondLst>
                                    <p:cond delay="0"/>
                                  </p:stCondLst>
                                  <p:childTnLst>
                                    <p:set>
                                      <p:cBhvr>
                                        <p:cTn id="95" dur="1" fill="hold">
                                          <p:stCondLst>
                                            <p:cond delay="0"/>
                                          </p:stCondLst>
                                        </p:cTn>
                                        <p:tgtEl>
                                          <p:spTgt spid="438335">
                                            <p:bg/>
                                          </p:spTgt>
                                        </p:tgtEl>
                                        <p:attrNameLst>
                                          <p:attrName>style.visibility</p:attrName>
                                        </p:attrNameLst>
                                      </p:cBhvr>
                                      <p:to>
                                        <p:strVal val="hidden"/>
                                      </p:to>
                                    </p:set>
                                  </p:childTnLst>
                                </p:cTn>
                              </p:par>
                            </p:childTnLst>
                          </p:cTn>
                        </p:par>
                        <p:par>
                          <p:cTn id="96" fill="hold" nodeType="afterGroup">
                            <p:stCondLst>
                              <p:cond delay="10"/>
                            </p:stCondLst>
                            <p:childTnLst>
                              <p:par>
                                <p:cTn id="97" presetID="12" presetClass="exit" presetSubtype="1" fill="hold" nodeType="afterEffect">
                                  <p:stCondLst>
                                    <p:cond delay="0"/>
                                  </p:stCondLst>
                                  <p:childTnLst>
                                    <p:animEffect transition="out" filter="slide(fromTop)">
                                      <p:cBhvr>
                                        <p:cTn id="98" dur="1000"/>
                                        <p:tgtEl>
                                          <p:spTgt spid="438332"/>
                                        </p:tgtEl>
                                      </p:cBhvr>
                                    </p:animEffect>
                                    <p:set>
                                      <p:cBhvr>
                                        <p:cTn id="99" dur="1" fill="hold">
                                          <p:stCondLst>
                                            <p:cond delay="999"/>
                                          </p:stCondLst>
                                        </p:cTn>
                                        <p:tgtEl>
                                          <p:spTgt spid="438332"/>
                                        </p:tgtEl>
                                        <p:attrNameLst>
                                          <p:attrName>style.visibility</p:attrName>
                                        </p:attrNameLst>
                                      </p:cBhvr>
                                      <p:to>
                                        <p:strVal val="hidden"/>
                                      </p:to>
                                    </p:set>
                                  </p:childTnLst>
                                </p:cTn>
                              </p:par>
                            </p:childTnLst>
                          </p:cTn>
                        </p:par>
                        <p:par>
                          <p:cTn id="100" fill="hold" nodeType="afterGroup">
                            <p:stCondLst>
                              <p:cond delay="1010"/>
                            </p:stCondLst>
                            <p:childTnLst>
                              <p:par>
                                <p:cTn id="101" presetID="10" presetClass="entr" presetSubtype="0" fill="hold" grpId="5" nodeType="afterEffect">
                                  <p:stCondLst>
                                    <p:cond delay="490"/>
                                  </p:stCondLst>
                                  <p:childTnLst>
                                    <p:set>
                                      <p:cBhvr>
                                        <p:cTn id="102" dur="1" fill="hold">
                                          <p:stCondLst>
                                            <p:cond delay="0"/>
                                          </p:stCondLst>
                                        </p:cTn>
                                        <p:tgtEl>
                                          <p:spTgt spid="438335">
                                            <p:bg/>
                                          </p:spTgt>
                                        </p:tgtEl>
                                        <p:attrNameLst>
                                          <p:attrName>style.visibility</p:attrName>
                                        </p:attrNameLst>
                                      </p:cBhvr>
                                      <p:to>
                                        <p:strVal val="visible"/>
                                      </p:to>
                                    </p:set>
                                    <p:animEffect transition="in" filter="fade">
                                      <p:cBhvr>
                                        <p:cTn id="103" dur="500"/>
                                        <p:tgtEl>
                                          <p:spTgt spid="438335">
                                            <p:bg/>
                                          </p:spTgt>
                                        </p:tgtEl>
                                      </p:cBhvr>
                                    </p:animEffect>
                                  </p:childTnLst>
                                </p:cTn>
                              </p:par>
                            </p:childTnLst>
                          </p:cTn>
                        </p:par>
                        <p:par>
                          <p:cTn id="104" fill="hold" nodeType="afterGroup">
                            <p:stCondLst>
                              <p:cond delay="2000"/>
                            </p:stCondLst>
                            <p:childTnLst>
                              <p:par>
                                <p:cTn id="105" presetID="10" presetClass="entr" presetSubtype="0" fill="hold" grpId="4" nodeType="afterEffect">
                                  <p:stCondLst>
                                    <p:cond delay="0"/>
                                  </p:stCondLst>
                                  <p:iterate type="lt">
                                    <p:tmPct val="0"/>
                                  </p:iterate>
                                  <p:childTnLst>
                                    <p:set>
                                      <p:cBhvr>
                                        <p:cTn id="106" dur="1" fill="hold">
                                          <p:stCondLst>
                                            <p:cond delay="0"/>
                                          </p:stCondLst>
                                        </p:cTn>
                                        <p:tgtEl>
                                          <p:spTgt spid="438335">
                                            <p:txEl>
                                              <p:pRg st="0" end="0"/>
                                            </p:txEl>
                                          </p:spTgt>
                                        </p:tgtEl>
                                        <p:attrNameLst>
                                          <p:attrName>style.visibility</p:attrName>
                                        </p:attrNameLst>
                                      </p:cBhvr>
                                      <p:to>
                                        <p:strVal val="visible"/>
                                      </p:to>
                                    </p:set>
                                    <p:animEffect transition="in" filter="fade">
                                      <p:cBhvr>
                                        <p:cTn id="107" dur="500"/>
                                        <p:tgtEl>
                                          <p:spTgt spid="438335">
                                            <p:txEl>
                                              <p:pRg st="0" end="0"/>
                                            </p:txEl>
                                          </p:spTgt>
                                        </p:tgtEl>
                                      </p:cBhvr>
                                    </p:animEffect>
                                  </p:childTnLst>
                                </p:cTn>
                              </p:par>
                            </p:childTnLst>
                          </p:cTn>
                        </p:par>
                        <p:par>
                          <p:cTn id="108" fill="hold" nodeType="afterGroup">
                            <p:stCondLst>
                              <p:cond delay="2500"/>
                            </p:stCondLst>
                            <p:childTnLst>
                              <p:par>
                                <p:cTn id="109" presetID="27" presetClass="entr" presetSubtype="0" fill="hold" grpId="3" nodeType="afterEffect">
                                  <p:stCondLst>
                                    <p:cond delay="0"/>
                                  </p:stCondLst>
                                  <p:iterate type="lt">
                                    <p:tmPct val="50000"/>
                                  </p:iterate>
                                  <p:childTnLst>
                                    <p:set>
                                      <p:cBhvr>
                                        <p:cTn id="110" dur="1" fill="hold">
                                          <p:stCondLst>
                                            <p:cond delay="0"/>
                                          </p:stCondLst>
                                        </p:cTn>
                                        <p:tgtEl>
                                          <p:spTgt spid="438335">
                                            <p:txEl>
                                              <p:pRg st="0" end="0"/>
                                            </p:txEl>
                                          </p:spTgt>
                                        </p:tgtEl>
                                        <p:attrNameLst>
                                          <p:attrName>style.visibility</p:attrName>
                                        </p:attrNameLst>
                                      </p:cBhvr>
                                      <p:to>
                                        <p:strVal val="visible"/>
                                      </p:to>
                                    </p:set>
                                    <p:anim calcmode="discrete" valueType="clr">
                                      <p:cBhvr override="childStyle">
                                        <p:cTn id="111" dur="80"/>
                                        <p:tgtEl>
                                          <p:spTgt spid="438335">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12" dur="80"/>
                                        <p:tgtEl>
                                          <p:spTgt spid="438335">
                                            <p:txEl>
                                              <p:pRg st="0" end="0"/>
                                            </p:txEl>
                                          </p:spTgt>
                                        </p:tgtEl>
                                        <p:attrNameLst>
                                          <p:attrName>fillcolor</p:attrName>
                                        </p:attrNameLst>
                                      </p:cBhvr>
                                      <p:tavLst>
                                        <p:tav tm="0">
                                          <p:val>
                                            <p:clrVal>
                                              <a:schemeClr val="accent2"/>
                                            </p:clrVal>
                                          </p:val>
                                        </p:tav>
                                        <p:tav tm="50000">
                                          <p:val>
                                            <p:clrVal>
                                              <a:schemeClr val="hlink"/>
                                            </p:clrVal>
                                          </p:val>
                                        </p:tav>
                                      </p:tavLst>
                                    </p:anim>
                                    <p:set>
                                      <p:cBhvr>
                                        <p:cTn id="113" dur="80"/>
                                        <p:tgtEl>
                                          <p:spTgt spid="438335">
                                            <p:txEl>
                                              <p:pRg st="0" end="0"/>
                                            </p:txEl>
                                          </p:spTgt>
                                        </p:tgtEl>
                                        <p:attrNameLst>
                                          <p:attrName>fill.type</p:attrName>
                                        </p:attrNameLst>
                                      </p:cBhvr>
                                      <p:to>
                                        <p:strVal val="solid"/>
                                      </p:to>
                                    </p:set>
                                  </p:childTnLst>
                                </p:cTn>
                              </p:par>
                            </p:childTnLst>
                          </p:cTn>
                        </p:par>
                      </p:childTnLst>
                    </p:cTn>
                  </p:par>
                </p:childTnLst>
              </p:cTn>
              <p:nextCondLst>
                <p:cond evt="onClick" delay="0">
                  <p:tgtEl>
                    <p:spTgt spid="438331"/>
                  </p:tgtEl>
                </p:cond>
              </p:nextCondLst>
            </p:seq>
            <p:seq concurrent="1" nextAc="seek">
              <p:cTn id="114" restart="whenNotActive" fill="hold" evtFilter="cancelBubble" nodeType="interactiveSeq">
                <p:stCondLst>
                  <p:cond evt="onClick" delay="0">
                    <p:tgtEl>
                      <p:spTgt spid="438336"/>
                    </p:tgtEl>
                  </p:cond>
                </p:stCondLst>
                <p:endSync evt="end" delay="0">
                  <p:rtn val="all"/>
                </p:endSync>
                <p:childTnLst>
                  <p:par>
                    <p:cTn id="115" fill="hold" nodeType="clickPar">
                      <p:stCondLst>
                        <p:cond delay="0"/>
                      </p:stCondLst>
                      <p:childTnLst>
                        <p:par>
                          <p:cTn id="116" fill="hold" nodeType="withGroup">
                            <p:stCondLst>
                              <p:cond delay="0"/>
                            </p:stCondLst>
                            <p:childTnLst>
                              <p:par>
                                <p:cTn id="117" presetID="3" presetClass="entr" presetSubtype="0" fill="hold" grpId="1" nodeType="clickEffect">
                                  <p:stCondLst>
                                    <p:cond delay="0"/>
                                  </p:stCondLst>
                                  <p:childTnLst>
                                    <p:set>
                                      <p:cBhvr>
                                        <p:cTn id="118" dur="1" fill="hold">
                                          <p:stCondLst>
                                            <p:cond delay="0"/>
                                          </p:stCondLst>
                                        </p:cTn>
                                        <p:tgtEl>
                                          <p:spTgt spid="438286"/>
                                        </p:tgtEl>
                                        <p:attrNameLst>
                                          <p:attrName>style.visibility</p:attrName>
                                        </p:attrNameLst>
                                      </p:cBhvr>
                                      <p:to>
                                        <p:strVal val="visible"/>
                                      </p:to>
                                    </p:set>
                                  </p:childTnLst>
                                </p:cTn>
                              </p:par>
                              <p:par>
                                <p:cTn id="119" presetID="3" presetClass="exit" presetSubtype="0" fill="hold" grpId="2" nodeType="withEffect">
                                  <p:stCondLst>
                                    <p:cond delay="0"/>
                                  </p:stCondLst>
                                  <p:childTnLst>
                                    <p:set>
                                      <p:cBhvr>
                                        <p:cTn id="120" dur="1" fill="hold">
                                          <p:stCondLst>
                                            <p:cond delay="0"/>
                                          </p:stCondLst>
                                        </p:cTn>
                                        <p:tgtEl>
                                          <p:spTgt spid="438287"/>
                                        </p:tgtEl>
                                        <p:attrNameLst>
                                          <p:attrName>style.visibility</p:attrName>
                                        </p:attrNameLst>
                                      </p:cBhvr>
                                      <p:to>
                                        <p:strVal val="hidden"/>
                                      </p:to>
                                    </p:set>
                                  </p:childTnLst>
                                </p:cTn>
                              </p:par>
                              <p:par>
                                <p:cTn id="121" presetID="3" presetClass="exit" presetSubtype="0" fill="hold" grpId="1" nodeType="withEffect">
                                  <p:stCondLst>
                                    <p:cond delay="0"/>
                                  </p:stCondLst>
                                  <p:childTnLst>
                                    <p:set>
                                      <p:cBhvr>
                                        <p:cTn id="122" dur="1" fill="hold">
                                          <p:stCondLst>
                                            <p:cond delay="0"/>
                                          </p:stCondLst>
                                        </p:cTn>
                                        <p:tgtEl>
                                          <p:spTgt spid="438288"/>
                                        </p:tgtEl>
                                        <p:attrNameLst>
                                          <p:attrName>style.visibility</p:attrName>
                                        </p:attrNameLst>
                                      </p:cBhvr>
                                      <p:to>
                                        <p:strVal val="hidden"/>
                                      </p:to>
                                    </p:set>
                                  </p:childTnLst>
                                </p:cTn>
                              </p:par>
                              <p:par>
                                <p:cTn id="123" presetID="3" presetClass="exit" presetSubtype="0" fill="hold" grpId="1" nodeType="withEffect">
                                  <p:stCondLst>
                                    <p:cond delay="0"/>
                                  </p:stCondLst>
                                  <p:childTnLst>
                                    <p:set>
                                      <p:cBhvr>
                                        <p:cTn id="124" dur="1" fill="hold">
                                          <p:stCondLst>
                                            <p:cond delay="0"/>
                                          </p:stCondLst>
                                        </p:cTn>
                                        <p:tgtEl>
                                          <p:spTgt spid="438283"/>
                                        </p:tgtEl>
                                        <p:attrNameLst>
                                          <p:attrName>style.visibility</p:attrName>
                                        </p:attrNameLst>
                                      </p:cBhvr>
                                      <p:to>
                                        <p:strVal val="hidden"/>
                                      </p:to>
                                    </p:set>
                                  </p:childTnLst>
                                </p:cTn>
                              </p:par>
                              <p:par>
                                <p:cTn id="125" presetID="3" presetClass="exit" presetSubtype="0" fill="hold" grpId="1" nodeType="withEffect">
                                  <p:stCondLst>
                                    <p:cond delay="0"/>
                                  </p:stCondLst>
                                  <p:childTnLst>
                                    <p:set>
                                      <p:cBhvr>
                                        <p:cTn id="126" dur="1" fill="hold">
                                          <p:stCondLst>
                                            <p:cond delay="0"/>
                                          </p:stCondLst>
                                        </p:cTn>
                                        <p:tgtEl>
                                          <p:spTgt spid="438284"/>
                                        </p:tgtEl>
                                        <p:attrNameLst>
                                          <p:attrName>style.visibility</p:attrName>
                                        </p:attrNameLst>
                                      </p:cBhvr>
                                      <p:to>
                                        <p:strVal val="hidden"/>
                                      </p:to>
                                    </p:set>
                                  </p:childTnLst>
                                </p:cTn>
                              </p:par>
                              <p:par>
                                <p:cTn id="127" presetID="3" presetClass="exit" presetSubtype="0" fill="hold" grpId="1" nodeType="withEffect">
                                  <p:stCondLst>
                                    <p:cond delay="0"/>
                                  </p:stCondLst>
                                  <p:childTnLst>
                                    <p:set>
                                      <p:cBhvr>
                                        <p:cTn id="128" dur="1" fill="hold">
                                          <p:stCondLst>
                                            <p:cond delay="0"/>
                                          </p:stCondLst>
                                        </p:cTn>
                                        <p:tgtEl>
                                          <p:spTgt spid="438285"/>
                                        </p:tgtEl>
                                        <p:attrNameLst>
                                          <p:attrName>style.visibility</p:attrName>
                                        </p:attrNameLst>
                                      </p:cBhvr>
                                      <p:to>
                                        <p:strVal val="hidden"/>
                                      </p:to>
                                    </p:set>
                                  </p:childTnLst>
                                </p:cTn>
                              </p:par>
                            </p:childTnLst>
                          </p:cTn>
                        </p:par>
                      </p:childTnLst>
                    </p:cTn>
                  </p:par>
                </p:childTnLst>
              </p:cTn>
              <p:nextCondLst>
                <p:cond evt="onClick" delay="0">
                  <p:tgtEl>
                    <p:spTgt spid="438336"/>
                  </p:tgtEl>
                </p:cond>
              </p:nextCondLst>
            </p:seq>
            <p:seq concurrent="1" nextAc="seek">
              <p:cTn id="129" restart="whenNotActive" fill="hold" evtFilter="cancelBubble" nodeType="interactiveSeq">
                <p:stCondLst>
                  <p:cond evt="onClick" delay="0">
                    <p:tgtEl>
                      <p:spTgt spid="78"/>
                    </p:tgtEl>
                  </p:cond>
                </p:stCondLst>
                <p:endSync evt="end" delay="0">
                  <p:rtn val="all"/>
                </p:endSync>
                <p:childTnLst>
                  <p:par>
                    <p:cTn id="130" fill="hold">
                      <p:stCondLst>
                        <p:cond delay="0"/>
                      </p:stCondLst>
                      <p:childTnLst>
                        <p:par>
                          <p:cTn id="131" fill="hold">
                            <p:stCondLst>
                              <p:cond delay="0"/>
                            </p:stCondLst>
                            <p:childTnLst>
                              <p:par>
                                <p:cTn id="132" presetID="10" presetClass="exit" presetSubtype="0" fill="hold" grpId="0" nodeType="afterEffect">
                                  <p:stCondLst>
                                    <p:cond delay="0"/>
                                  </p:stCondLst>
                                  <p:iterate type="lt">
                                    <p:tmPct val="0"/>
                                  </p:iterate>
                                  <p:childTnLst>
                                    <p:animEffect transition="out" filter="fade">
                                      <p:cBhvr>
                                        <p:cTn id="133" dur="500"/>
                                        <p:tgtEl>
                                          <p:spTgt spid="438335">
                                            <p:txEl>
                                              <p:pRg st="0" end="0"/>
                                            </p:txEl>
                                          </p:spTgt>
                                        </p:tgtEl>
                                      </p:cBhvr>
                                    </p:animEffect>
                                    <p:set>
                                      <p:cBhvr>
                                        <p:cTn id="134" dur="1" fill="hold">
                                          <p:stCondLst>
                                            <p:cond delay="499"/>
                                          </p:stCondLst>
                                        </p:cTn>
                                        <p:tgtEl>
                                          <p:spTgt spid="438335">
                                            <p:txEl>
                                              <p:pRg st="0" end="0"/>
                                            </p:txEl>
                                          </p:spTgt>
                                        </p:tgtEl>
                                        <p:attrNameLst>
                                          <p:attrName>style.visibility</p:attrName>
                                        </p:attrNameLst>
                                      </p:cBhvr>
                                      <p:to>
                                        <p:strVal val="hidden"/>
                                      </p:to>
                                    </p:set>
                                  </p:childTnLst>
                                </p:cTn>
                              </p:par>
                            </p:childTnLst>
                          </p:cTn>
                        </p:par>
                        <p:par>
                          <p:cTn id="135" fill="hold">
                            <p:stCondLst>
                              <p:cond delay="500"/>
                            </p:stCondLst>
                            <p:childTnLst>
                              <p:par>
                                <p:cTn id="136" presetID="10" presetClass="exit" presetSubtype="0" fill="hold" grpId="0" nodeType="afterEffect">
                                  <p:stCondLst>
                                    <p:cond delay="0"/>
                                  </p:stCondLst>
                                  <p:iterate type="lt">
                                    <p:tmPct val="0"/>
                                  </p:iterate>
                                  <p:childTnLst>
                                    <p:animEffect transition="out" filter="fade">
                                      <p:cBhvr>
                                        <p:cTn id="137" dur="500"/>
                                        <p:tgtEl>
                                          <p:spTgt spid="438335">
                                            <p:bg/>
                                          </p:spTgt>
                                        </p:tgtEl>
                                      </p:cBhvr>
                                    </p:animEffect>
                                    <p:set>
                                      <p:cBhvr>
                                        <p:cTn id="138" dur="1" fill="hold">
                                          <p:stCondLst>
                                            <p:cond delay="499"/>
                                          </p:stCondLst>
                                        </p:cTn>
                                        <p:tgtEl>
                                          <p:spTgt spid="438335">
                                            <p:bg/>
                                          </p:spTgt>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438275" grpId="0" animBg="1"/>
      <p:bldP spid="438276" grpId="0" animBg="1"/>
      <p:bldP spid="438283" grpId="0" animBg="1"/>
      <p:bldP spid="438283" grpId="1" animBg="1"/>
      <p:bldP spid="438284" grpId="0" animBg="1"/>
      <p:bldP spid="438284" grpId="1" animBg="1"/>
      <p:bldP spid="438285" grpId="0" animBg="1"/>
      <p:bldP spid="438285" grpId="1" animBg="1"/>
      <p:bldP spid="438286" grpId="0" animBg="1"/>
      <p:bldP spid="438286" grpId="1" animBg="1"/>
      <p:bldP spid="438287" grpId="0" animBg="1"/>
      <p:bldP spid="438287" grpId="1" animBg="1"/>
      <p:bldP spid="438287" grpId="2" animBg="1"/>
      <p:bldP spid="438288" grpId="0" animBg="1"/>
      <p:bldP spid="438288" grpId="1" animBg="1"/>
      <p:bldP spid="438289" grpId="0" animBg="1"/>
      <p:bldP spid="438290" grpId="0" animBg="1"/>
      <p:bldP spid="438335" grpId="0" build="allAtOnce" animBg="1" autoUpdateAnimBg="0"/>
      <p:bldP spid="438335" grpId="1" build="allAtOnce" animBg="1" autoUpdateAnimBg="0"/>
      <p:bldP spid="438335" grpId="2" build="allAtOnce" animBg="1" autoUpdateAnimBg="0"/>
      <p:bldP spid="438335" grpId="3" build="allAtOnce" autoUpdateAnimBg="0"/>
      <p:bldP spid="438335" grpId="4" build="allAtOnce" autoUpdateAnimBg="0"/>
      <p:bldP spid="438335" grpId="5" build="allAtOnce"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icture 110"/>
          <p:cNvPicPr>
            <a:picLocks/>
          </p:cNvPicPr>
          <p:nvPr/>
        </p:nvPicPr>
        <p:blipFill>
          <a:blip r:embed="rId6">
            <a:extLst>
              <a:ext uri="{28A0092B-C50C-407E-A947-70E740481C1C}">
                <a14:useLocalDpi xmlns:a14="http://schemas.microsoft.com/office/drawing/2010/main" val="0"/>
              </a:ext>
            </a:extLst>
          </a:blip>
          <a:stretch>
            <a:fillRect/>
          </a:stretch>
        </p:blipFill>
        <p:spPr>
          <a:xfrm>
            <a:off x="824167" y="1408774"/>
            <a:ext cx="7598664" cy="4187952"/>
          </a:xfrm>
          <a:prstGeom prst="rect">
            <a:avLst/>
          </a:prstGeom>
        </p:spPr>
      </p:pic>
      <p:sp>
        <p:nvSpPr>
          <p:cNvPr id="438274" name="Oval 2"/>
          <p:cNvSpPr>
            <a:spLocks noChangeArrowheads="1"/>
          </p:cNvSpPr>
          <p:nvPr/>
        </p:nvSpPr>
        <p:spPr bwMode="auto">
          <a:xfrm>
            <a:off x="10061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275" name="Rectangle 3" descr="Small grid">
            <a:hlinkClick r:id="" action="ppaction://macro?name=Score_1"/>
          </p:cNvPr>
          <p:cNvSpPr>
            <a:spLocks noChangeAspect="1" noChangeArrowheads="1"/>
          </p:cNvSpPr>
          <p:nvPr/>
        </p:nvSpPr>
        <p:spPr bwMode="auto">
          <a:xfrm>
            <a:off x="3673477" y="15144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6" name="Rectangle 4" descr="Small grid">
            <a:hlinkClick r:id="" action="ppaction://macro?name=Score_2"/>
          </p:cNvPr>
          <p:cNvSpPr>
            <a:spLocks noChangeAspect="1" noChangeArrowheads="1"/>
          </p:cNvSpPr>
          <p:nvPr/>
        </p:nvSpPr>
        <p:spPr bwMode="auto">
          <a:xfrm>
            <a:off x="3673477" y="25495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3" name="WordArt 11"/>
          <p:cNvSpPr>
            <a:spLocks noChangeArrowheads="1" noChangeShapeType="1" noTextEdit="1"/>
          </p:cNvSpPr>
          <p:nvPr/>
        </p:nvSpPr>
        <p:spPr bwMode="auto">
          <a:xfrm>
            <a:off x="9137651"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4" name="WordArt 12"/>
          <p:cNvSpPr>
            <a:spLocks noChangeArrowheads="1" noChangeShapeType="1" noTextEdit="1"/>
          </p:cNvSpPr>
          <p:nvPr/>
        </p:nvSpPr>
        <p:spPr bwMode="auto">
          <a:xfrm>
            <a:off x="9610726"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5" name="WordArt 13"/>
          <p:cNvSpPr>
            <a:spLocks noChangeArrowheads="1" noChangeShapeType="1" noTextEdit="1"/>
          </p:cNvSpPr>
          <p:nvPr/>
        </p:nvSpPr>
        <p:spPr bwMode="auto">
          <a:xfrm>
            <a:off x="10085388" y="171451"/>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6" name="WordArt 14"/>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7" name="WordArt 15"/>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8" name="WordArt 16"/>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a:ln w="25400">
                  <a:solidFill>
                    <a:srgbClr val="000000"/>
                  </a:solidFill>
                  <a:miter lim="800000"/>
                  <a:headEnd/>
                  <a:tailEnd/>
                </a:ln>
                <a:solidFill>
                  <a:srgbClr val="FF0000">
                    <a:alpha val="34000"/>
                  </a:srgbClr>
                </a:solidFill>
                <a:latin typeface="Arial Black"/>
              </a:rPr>
              <a:t>X</a:t>
            </a:r>
          </a:p>
        </p:txBody>
      </p:sp>
      <p:sp>
        <p:nvSpPr>
          <p:cNvPr id="438289" name="Rectangle 17" descr="Small grid"/>
          <p:cNvSpPr>
            <a:spLocks noChangeArrowheads="1"/>
          </p:cNvSpPr>
          <p:nvPr/>
        </p:nvSpPr>
        <p:spPr bwMode="auto">
          <a:xfrm>
            <a:off x="917576" y="15144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Marriage</a:t>
            </a:r>
          </a:p>
        </p:txBody>
      </p:sp>
      <p:sp>
        <p:nvSpPr>
          <p:cNvPr id="438290" name="Rectangle 18" descr="Small grid"/>
          <p:cNvSpPr>
            <a:spLocks noChangeAspect="1" noChangeArrowheads="1"/>
          </p:cNvSpPr>
          <p:nvPr/>
        </p:nvSpPr>
        <p:spPr bwMode="auto">
          <a:xfrm>
            <a:off x="917576" y="25495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Holy Orders</a:t>
            </a:r>
          </a:p>
        </p:txBody>
      </p:sp>
      <p:pic>
        <p:nvPicPr>
          <p:cNvPr id="438297" name="Picture 25"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50800"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3" name="Picture 31" descr="2">
            <a:hlinkClick r:id="" action="ppaction://macro?name=Score_2"/>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750800"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8305" name="Group 33"/>
          <p:cNvGrpSpPr>
            <a:grpSpLocks/>
          </p:cNvGrpSpPr>
          <p:nvPr/>
        </p:nvGrpSpPr>
        <p:grpSpPr bwMode="auto">
          <a:xfrm>
            <a:off x="12884150" y="-57150"/>
            <a:ext cx="7715250" cy="2333625"/>
            <a:chOff x="6192" y="-276"/>
            <a:chExt cx="4860" cy="1470"/>
          </a:xfrm>
        </p:grpSpPr>
        <p:grpSp>
          <p:nvGrpSpPr>
            <p:cNvPr id="438306" name="Group 34"/>
            <p:cNvGrpSpPr>
              <a:grpSpLocks/>
            </p:cNvGrpSpPr>
            <p:nvPr/>
          </p:nvGrpSpPr>
          <p:grpSpPr bwMode="auto">
            <a:xfrm>
              <a:off x="6192" y="-276"/>
              <a:ext cx="1404" cy="1470"/>
              <a:chOff x="6192" y="-276"/>
              <a:chExt cx="1404" cy="1470"/>
            </a:xfrm>
          </p:grpSpPr>
          <p:sp>
            <p:nvSpPr>
              <p:cNvPr id="438307"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08"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09"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0" name="Group 38"/>
            <p:cNvGrpSpPr>
              <a:grpSpLocks/>
            </p:cNvGrpSpPr>
            <p:nvPr/>
          </p:nvGrpSpPr>
          <p:grpSpPr bwMode="auto">
            <a:xfrm>
              <a:off x="7920" y="-276"/>
              <a:ext cx="1404" cy="1470"/>
              <a:chOff x="6192" y="-276"/>
              <a:chExt cx="1404" cy="1470"/>
            </a:xfrm>
          </p:grpSpPr>
          <p:sp>
            <p:nvSpPr>
              <p:cNvPr id="438311"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2"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3"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4" name="Group 42"/>
            <p:cNvGrpSpPr>
              <a:grpSpLocks/>
            </p:cNvGrpSpPr>
            <p:nvPr/>
          </p:nvGrpSpPr>
          <p:grpSpPr bwMode="auto">
            <a:xfrm>
              <a:off x="9648" y="-276"/>
              <a:ext cx="1404" cy="1470"/>
              <a:chOff x="6192" y="-276"/>
              <a:chExt cx="1404" cy="1470"/>
            </a:xfrm>
          </p:grpSpPr>
          <p:sp>
            <p:nvSpPr>
              <p:cNvPr id="438315" name="WordArt 4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6" name="AutoShape 4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7" name="AutoShape 4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18" name="Group 46"/>
          <p:cNvGrpSpPr>
            <a:grpSpLocks/>
          </p:cNvGrpSpPr>
          <p:nvPr/>
        </p:nvGrpSpPr>
        <p:grpSpPr bwMode="auto">
          <a:xfrm>
            <a:off x="12887325" y="-57150"/>
            <a:ext cx="4972050" cy="2333625"/>
            <a:chOff x="6146" y="-2208"/>
            <a:chExt cx="3132" cy="1470"/>
          </a:xfrm>
        </p:grpSpPr>
        <p:grpSp>
          <p:nvGrpSpPr>
            <p:cNvPr id="438319" name="Group 47"/>
            <p:cNvGrpSpPr>
              <a:grpSpLocks/>
            </p:cNvGrpSpPr>
            <p:nvPr/>
          </p:nvGrpSpPr>
          <p:grpSpPr bwMode="auto">
            <a:xfrm>
              <a:off x="6146" y="-2208"/>
              <a:ext cx="1404" cy="1470"/>
              <a:chOff x="6192" y="-276"/>
              <a:chExt cx="1404" cy="1470"/>
            </a:xfrm>
          </p:grpSpPr>
          <p:sp>
            <p:nvSpPr>
              <p:cNvPr id="438320"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1"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2"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23" name="Group 51"/>
            <p:cNvGrpSpPr>
              <a:grpSpLocks/>
            </p:cNvGrpSpPr>
            <p:nvPr/>
          </p:nvGrpSpPr>
          <p:grpSpPr bwMode="auto">
            <a:xfrm>
              <a:off x="7874" y="-2208"/>
              <a:ext cx="1404" cy="1470"/>
              <a:chOff x="6192" y="-276"/>
              <a:chExt cx="1404" cy="1470"/>
            </a:xfrm>
          </p:grpSpPr>
          <p:sp>
            <p:nvSpPr>
              <p:cNvPr id="438324"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5"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6"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27" name="Group 55"/>
          <p:cNvGrpSpPr>
            <a:grpSpLocks/>
          </p:cNvGrpSpPr>
          <p:nvPr/>
        </p:nvGrpSpPr>
        <p:grpSpPr bwMode="auto">
          <a:xfrm>
            <a:off x="12884150" y="-57150"/>
            <a:ext cx="2228850" cy="2333625"/>
            <a:chOff x="6192" y="-276"/>
            <a:chExt cx="1404" cy="1470"/>
          </a:xfrm>
        </p:grpSpPr>
        <p:sp>
          <p:nvSpPr>
            <p:cNvPr id="438328" name="WordArt 5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9" name="AutoShape 5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0" name="AutoShape 5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pic>
        <p:nvPicPr>
          <p:cNvPr id="438331" name="Picture 59">
            <a:hlinkClick r:id="" action="ppaction://macro?name=Begin_Round"/>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2886075" y="6355557"/>
            <a:ext cx="952500" cy="357187"/>
          </a:xfrm>
          <a:prstGeom prst="rect">
            <a:avLst/>
          </a:prstGeom>
          <a:noFill/>
          <a:extLst>
            <a:ext uri="{909E8E84-426E-40DD-AFC4-6F175D3DCCD1}">
              <a14:hiddenFill xmlns:a14="http://schemas.microsoft.com/office/drawing/2010/main">
                <a:solidFill>
                  <a:srgbClr val="FFFFFF"/>
                </a:solidFill>
              </a14:hiddenFill>
            </a:ext>
          </a:extLst>
        </p:spPr>
      </p:pic>
      <p:sp>
        <p:nvSpPr>
          <p:cNvPr id="438336" name="Rectangle 64"/>
          <p:cNvSpPr>
            <a:spLocks noChangeArrowheads="1"/>
          </p:cNvSpPr>
          <p:nvPr/>
        </p:nvSpPr>
        <p:spPr bwMode="auto">
          <a:xfrm>
            <a:off x="8977314"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nvGrpSpPr>
          <p:cNvPr id="438337" name="Group 65"/>
          <p:cNvGrpSpPr>
            <a:grpSpLocks/>
          </p:cNvGrpSpPr>
          <p:nvPr/>
        </p:nvGrpSpPr>
        <p:grpSpPr bwMode="auto">
          <a:xfrm>
            <a:off x="7918450" y="6324600"/>
            <a:ext cx="2139950" cy="533400"/>
            <a:chOff x="4028" y="3984"/>
            <a:chExt cx="1348" cy="336"/>
          </a:xfrm>
        </p:grpSpPr>
        <p:sp>
          <p:nvSpPr>
            <p:cNvPr id="438338" name="AutoShape 66">
              <a:hlinkClick r:id="" action="ppaction://noaction" highlightClick="1">
                <a:snd r:embed="rId10"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9" name="AutoShape 67">
              <a:hlinkClick r:id="" action="ppaction://noaction" highlightClick="1">
                <a:snd r:embed="rId11"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0" name="AutoShape 68">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1" name="Text Box 69"/>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Cheer</a:t>
              </a:r>
            </a:p>
          </p:txBody>
        </p:sp>
        <p:sp>
          <p:nvSpPr>
            <p:cNvPr id="438342" name="Text Box 70"/>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Silence</a:t>
              </a:r>
            </a:p>
          </p:txBody>
        </p:sp>
        <p:sp>
          <p:nvSpPr>
            <p:cNvPr id="438343" name="Text Box 71"/>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Lose</a:t>
              </a:r>
            </a:p>
          </p:txBody>
        </p:sp>
        <p:sp>
          <p:nvSpPr>
            <p:cNvPr id="438344" name="AutoShape 72">
              <a:hlinkClick r:id="" action="ppaction://noaction" highlightClick="1">
                <a:snd r:embed="rId12"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5" name="Text Box 73"/>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Win</a:t>
              </a:r>
            </a:p>
          </p:txBody>
        </p:sp>
        <p:sp>
          <p:nvSpPr>
            <p:cNvPr id="438346" name="AutoShape 74">
              <a:hlinkClick r:id="" action="ppaction://noaction" highlightClick="1">
                <a:snd r:embed="rId13"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7" name="Text Box 75"/>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Boo</a:t>
              </a:r>
            </a:p>
          </p:txBody>
        </p:sp>
      </p:grpSp>
      <p:sp>
        <p:nvSpPr>
          <p:cNvPr id="438348" name="Text Box 76"/>
          <p:cNvSpPr txBox="1">
            <a:spLocks noChangeArrowheads="1"/>
          </p:cNvSpPr>
          <p:nvPr/>
        </p:nvSpPr>
        <p:spPr bwMode="auto">
          <a:xfrm>
            <a:off x="1676401" y="106364"/>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3200" dirty="0">
                <a:solidFill>
                  <a:srgbClr val="FFFFFF"/>
                </a:solidFill>
                <a:effectLst>
                  <a:outerShdw blurRad="38100" dist="38100" dir="2700000" algn="tl">
                    <a:srgbClr val="000000"/>
                  </a:outerShdw>
                </a:effectLst>
                <a:latin typeface="Swis721 Hv BT" pitchFamily="34" charset="0"/>
              </a:rPr>
              <a:t>Round 2</a:t>
            </a:r>
          </a:p>
        </p:txBody>
      </p:sp>
      <p:sp>
        <p:nvSpPr>
          <p:cNvPr id="438335" name="Rectangle 63"/>
          <p:cNvSpPr>
            <a:spLocks noChangeArrowheads="1"/>
          </p:cNvSpPr>
          <p:nvPr/>
        </p:nvSpPr>
        <p:spPr bwMode="auto">
          <a:xfrm>
            <a:off x="12736513" y="-1447800"/>
            <a:ext cx="7472362" cy="4191016"/>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a:bodyPr>
          <a:lstStyle/>
          <a:p>
            <a:pPr algn="ctr" fontAlgn="base">
              <a:spcBef>
                <a:spcPct val="0"/>
              </a:spcBef>
              <a:spcAft>
                <a:spcPct val="0"/>
              </a:spcAft>
            </a:pPr>
            <a:r>
              <a:rPr lang="en-US" altLang="en-US" sz="4400" b="1" dirty="0">
                <a:solidFill>
                  <a:srgbClr val="000000"/>
                </a:solidFill>
                <a:effectLst>
                  <a:outerShdw blurRad="38100" dist="38100" dir="2700000" algn="tl">
                    <a:srgbClr val="C0C0C0"/>
                  </a:outerShdw>
                </a:effectLst>
                <a:latin typeface="Tahoma" pitchFamily="34" charset="0"/>
              </a:rPr>
              <a:t>What are the sacraments of vocation?</a:t>
            </a:r>
          </a:p>
        </p:txBody>
      </p:sp>
      <p:pic>
        <p:nvPicPr>
          <p:cNvPr id="78" name="Picture 100">
            <a:hlinkClick r:id="" action="ppaction://macro?name=Begin_Round"/>
          </p:cNvPr>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4076700" y="6355557"/>
            <a:ext cx="952500" cy="357187"/>
          </a:xfrm>
          <a:prstGeom prst="rect">
            <a:avLst/>
          </a:prstGeom>
          <a:noFill/>
          <a:extLst>
            <a:ext uri="{909E8E84-426E-40DD-AFC4-6F175D3DCCD1}">
              <a14:hiddenFill xmlns:a14="http://schemas.microsoft.com/office/drawing/2010/main">
                <a:solidFill>
                  <a:srgbClr val="FFFFFF"/>
                </a:solidFill>
              </a14:hiddenFill>
            </a:ext>
          </a:extLst>
        </p:spPr>
      </p:pic>
      <p:grpSp>
        <p:nvGrpSpPr>
          <p:cNvPr id="438332" name="Group 60"/>
          <p:cNvGrpSpPr>
            <a:grpSpLocks/>
          </p:cNvGrpSpPr>
          <p:nvPr/>
        </p:nvGrpSpPr>
        <p:grpSpPr bwMode="auto">
          <a:xfrm>
            <a:off x="12736513" y="2743216"/>
            <a:ext cx="7472362" cy="4113198"/>
            <a:chOff x="-4707" y="1776"/>
            <a:chExt cx="4707" cy="2567"/>
          </a:xfrm>
        </p:grpSpPr>
        <p:sp>
          <p:nvSpPr>
            <p:cNvPr id="438333" name="Rectangle 61"/>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a:solidFill>
                  <a:srgbClr val="000000"/>
                </a:solidFill>
                <a:effectLst>
                  <a:outerShdw blurRad="38100" dist="38100" dir="2700000" algn="tl">
                    <a:srgbClr val="C0C0C0"/>
                  </a:outerShdw>
                </a:effectLst>
                <a:latin typeface="Tahoma" pitchFamily="34" charset="0"/>
              </a:endParaRPr>
            </a:p>
          </p:txBody>
        </p:sp>
        <p:pic>
          <p:nvPicPr>
            <p:cNvPr id="438334" name="Picture 6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4032" y="1935"/>
              <a:ext cx="3363" cy="22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7214296"/>
      </p:ext>
    </p:extLst>
  </p:cSld>
  <p:clrMapOvr>
    <a:masterClrMapping/>
  </p:clrMapOvr>
  <p:transition advClick="0">
    <p:push/>
    <p:sndAc>
      <p:stSnd>
        <p:snd r:embed="rId3"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736 -0.19098 L -0.96736 -0.19098 " pathEditMode="fixed" rAng="0" ptsTypes="AA">
                                      <p:cBhvr>
                                        <p:cTn id="6" dur="10" fill="hold"/>
                                        <p:tgtEl>
                                          <p:spTgt spid="438332"/>
                                        </p:tgtEl>
                                        <p:attrNameLst>
                                          <p:attrName>ppt_x</p:attrName>
                                          <p:attrName>ppt_y</p:attrName>
                                        </p:attrNameLst>
                                      </p:cBhvr>
                                      <p:rCtr x="0" y="0"/>
                                    </p:animMotion>
                                  </p:childTnLst>
                                </p:cTn>
                              </p:par>
                            </p:childTnLst>
                          </p:cTn>
                        </p:par>
                        <p:par>
                          <p:cTn id="7" fill="hold">
                            <p:stCondLst>
                              <p:cond delay="10"/>
                            </p:stCondLst>
                            <p:childTnLst>
                              <p:par>
                                <p:cTn id="8" presetID="1" presetClass="entr" presetSubtype="0" fill="hold" grpId="0" nodeType="afterEffect">
                                  <p:stCondLst>
                                    <p:cond delay="0"/>
                                  </p:stCondLst>
                                  <p:childTnLst>
                                    <p:set>
                                      <p:cBhvr>
                                        <p:cTn id="9" dur="1" fill="hold">
                                          <p:stCondLst>
                                            <p:cond delay="0"/>
                                          </p:stCondLst>
                                        </p:cTn>
                                        <p:tgtEl>
                                          <p:spTgt spid="43828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4382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82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382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438286"/>
                    </p:tgtEl>
                  </p:cond>
                </p:stCondLst>
                <p:endSync evt="end" delay="0">
                  <p:rtn val="all"/>
                </p:endSync>
                <p:childTnLst>
                  <p:par>
                    <p:cTn id="20" fill="hold" nodeType="clickPar">
                      <p:stCondLst>
                        <p:cond delay="0"/>
                      </p:stCondLst>
                      <p:childTnLst>
                        <p:par>
                          <p:cTn id="21" fill="hold" nodeType="withGroup">
                            <p:stCondLst>
                              <p:cond delay="0"/>
                            </p:stCondLst>
                            <p:childTnLst>
                              <p:par>
                                <p:cTn id="22" presetID="42" presetClass="path" presetSubtype="0" fill="hold" nodeType="withEffect">
                                  <p:stCondLst>
                                    <p:cond delay="0"/>
                                  </p:stCondLst>
                                  <p:childTnLst>
                                    <p:animMotion origin="layout" path="M -0.69688 0.34699 L -0.69688 0.34699 " pathEditMode="fixed" rAng="0" ptsTypes="AA">
                                      <p:cBhvr>
                                        <p:cTn id="23" dur="10" fill="hold"/>
                                        <p:tgtEl>
                                          <p:spTgt spid="438327"/>
                                        </p:tgtEl>
                                        <p:attrNameLst>
                                          <p:attrName>ppt_x</p:attrName>
                                          <p:attrName>ppt_y</p:attrName>
                                        </p:attrNameLst>
                                      </p:cBhvr>
                                      <p:rCtr x="0" y="0"/>
                                    </p:animMotion>
                                  </p:childTnLst>
                                </p:cTn>
                              </p:par>
                              <p:par>
                                <p:cTn id="24" presetID="3" presetClass="entr" presetSubtype="0" fill="hold" grpId="0" nodeType="withEffect">
                                  <p:stCondLst>
                                    <p:cond delay="0"/>
                                  </p:stCondLst>
                                  <p:childTnLst>
                                    <p:set>
                                      <p:cBhvr>
                                        <p:cTn id="25" dur="1" fill="hold">
                                          <p:stCondLst>
                                            <p:cond delay="0"/>
                                          </p:stCondLst>
                                        </p:cTn>
                                        <p:tgtEl>
                                          <p:spTgt spid="438283"/>
                                        </p:tgtEl>
                                        <p:attrNameLst>
                                          <p:attrName>style.visibility</p:attrName>
                                        </p:attrNameLst>
                                      </p:cBhvr>
                                      <p:to>
                                        <p:strVal val="visible"/>
                                      </p:to>
                                    </p:set>
                                  </p:childTnLst>
                                </p:cTn>
                              </p:par>
                              <p:par>
                                <p:cTn id="26" presetID="3" presetClass="exit" presetSubtype="0" fill="hold" grpId="0" nodeType="withEffect">
                                  <p:stCondLst>
                                    <p:cond delay="0"/>
                                  </p:stCondLst>
                                  <p:childTnLst>
                                    <p:set>
                                      <p:cBhvr>
                                        <p:cTn id="27" dur="1" fill="hold">
                                          <p:stCondLst>
                                            <p:cond delay="0"/>
                                          </p:stCondLst>
                                        </p:cTn>
                                        <p:tgtEl>
                                          <p:spTgt spid="438286"/>
                                        </p:tgtEl>
                                        <p:attrNameLst>
                                          <p:attrName>style.visibility</p:attrName>
                                        </p:attrNameLst>
                                      </p:cBhvr>
                                      <p:to>
                                        <p:strVal val="hidden"/>
                                      </p:to>
                                    </p:set>
                                  </p:childTnLst>
                                </p:cTn>
                              </p:par>
                              <p:par>
                                <p:cTn id="28" presetID="3" presetClass="entr" presetSubtype="0" fill="hold" grpId="0" nodeType="withEffect">
                                  <p:stCondLst>
                                    <p:cond delay="0"/>
                                  </p:stCondLst>
                                  <p:childTnLst>
                                    <p:set>
                                      <p:cBhvr>
                                        <p:cTn id="29" dur="1" fill="hold">
                                          <p:stCondLst>
                                            <p:cond delay="0"/>
                                          </p:stCondLst>
                                        </p:cTn>
                                        <p:tgtEl>
                                          <p:spTgt spid="438287"/>
                                        </p:tgtEl>
                                        <p:attrNameLst>
                                          <p:attrName>style.visibility</p:attrName>
                                        </p:attrNameLst>
                                      </p:cBhvr>
                                      <p:to>
                                        <p:strVal val="visible"/>
                                      </p:to>
                                    </p:set>
                                  </p:childTnLst>
                                </p:cTn>
                              </p:par>
                              <p:par>
                                <p:cTn id="30" presetID="10" presetClass="entr" presetSubtype="0" fill="hold" nodeType="withEffect">
                                  <p:stCondLst>
                                    <p:cond delay="0"/>
                                  </p:stCondLst>
                                  <p:childTnLst>
                                    <p:set>
                                      <p:cBhvr>
                                        <p:cTn id="31" dur="1" fill="hold">
                                          <p:stCondLst>
                                            <p:cond delay="0"/>
                                          </p:stCondLst>
                                        </p:cTn>
                                        <p:tgtEl>
                                          <p:spTgt spid="438327"/>
                                        </p:tgtEl>
                                        <p:attrNameLst>
                                          <p:attrName>style.visibility</p:attrName>
                                        </p:attrNameLst>
                                      </p:cBhvr>
                                      <p:to>
                                        <p:strVal val="visible"/>
                                      </p:to>
                                    </p:set>
                                    <p:animEffect transition="in" filter="fade">
                                      <p:cBhvr>
                                        <p:cTn id="32" dur="200"/>
                                        <p:tgtEl>
                                          <p:spTgt spid="438327"/>
                                        </p:tgtEl>
                                      </p:cBhvr>
                                    </p:animEffect>
                                  </p:childTnLst>
                                  <p:subTnLst>
                                    <p:audio>
                                      <p:cMediaNode>
                                        <p:cTn display="0" masterRel="sameClick">
                                          <p:stCondLst>
                                            <p:cond evt="begin" delay="0">
                                              <p:tn val="30"/>
                                            </p:cond>
                                          </p:stCondLst>
                                          <p:endCondLst>
                                            <p:cond evt="onStopAudio" delay="0">
                                              <p:tgtEl>
                                                <p:sldTgt/>
                                              </p:tgtEl>
                                            </p:cond>
                                          </p:endCondLst>
                                        </p:cTn>
                                        <p:tgtEl>
                                          <p:sndTgt r:embed="rId4" name="Buzzer.wav"/>
                                        </p:tgtEl>
                                      </p:cMediaNode>
                                    </p:audio>
                                  </p:subTnLst>
                                </p:cTn>
                              </p:par>
                            </p:childTnLst>
                          </p:cTn>
                        </p:par>
                        <p:par>
                          <p:cTn id="33" fill="hold" nodeType="afterGroup">
                            <p:stCondLst>
                              <p:cond delay="200"/>
                            </p:stCondLst>
                            <p:childTnLst>
                              <p:par>
                                <p:cTn id="34" presetID="10" presetClass="exit" presetSubtype="0" fill="hold" nodeType="afterEffect">
                                  <p:stCondLst>
                                    <p:cond delay="500"/>
                                  </p:stCondLst>
                                  <p:childTnLst>
                                    <p:animEffect transition="out" filter="fade">
                                      <p:cBhvr>
                                        <p:cTn id="35" dur="200"/>
                                        <p:tgtEl>
                                          <p:spTgt spid="438327"/>
                                        </p:tgtEl>
                                      </p:cBhvr>
                                    </p:animEffect>
                                    <p:set>
                                      <p:cBhvr>
                                        <p:cTn id="36" dur="1" fill="hold">
                                          <p:stCondLst>
                                            <p:cond delay="199"/>
                                          </p:stCondLst>
                                        </p:cTn>
                                        <p:tgtEl>
                                          <p:spTgt spid="438327"/>
                                        </p:tgtEl>
                                        <p:attrNameLst>
                                          <p:attrName>style.visibility</p:attrName>
                                        </p:attrNameLst>
                                      </p:cBhvr>
                                      <p:to>
                                        <p:strVal val="hidden"/>
                                      </p:to>
                                    </p:set>
                                  </p:childTnLst>
                                </p:cTn>
                              </p:par>
                            </p:childTnLst>
                          </p:cTn>
                        </p:par>
                      </p:childTnLst>
                    </p:cTn>
                  </p:par>
                </p:childTnLst>
              </p:cTn>
              <p:nextCondLst>
                <p:cond evt="onClick" delay="0">
                  <p:tgtEl>
                    <p:spTgt spid="438286"/>
                  </p:tgtEl>
                </p:cond>
              </p:nextCondLst>
            </p:seq>
            <p:seq concurrent="1" nextAc="seek">
              <p:cTn id="37" restart="whenNotActive" fill="hold" evtFilter="cancelBubble" nodeType="interactiveSeq">
                <p:stCondLst>
                  <p:cond evt="onClick" delay="0">
                    <p:tgtEl>
                      <p:spTgt spid="438287"/>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42" presetClass="path" presetSubtype="0" fill="hold" nodeType="withEffect">
                                  <p:stCondLst>
                                    <p:cond delay="0"/>
                                  </p:stCondLst>
                                  <p:childTnLst>
                                    <p:animMotion origin="layout" path="M -0.84723 0.34699 L -0.84723 0.34699 " pathEditMode="fixed" rAng="0" ptsTypes="AA">
                                      <p:cBhvr>
                                        <p:cTn id="41" dur="10" fill="hold"/>
                                        <p:tgtEl>
                                          <p:spTgt spid="438318"/>
                                        </p:tgtEl>
                                        <p:attrNameLst>
                                          <p:attrName>ppt_x</p:attrName>
                                          <p:attrName>ppt_y</p:attrName>
                                        </p:attrNameLst>
                                      </p:cBhvr>
                                      <p:rCtr x="0" y="0"/>
                                    </p:animMotion>
                                  </p:childTnLst>
                                </p:cTn>
                              </p:par>
                              <p:par>
                                <p:cTn id="42" presetID="3" presetClass="entr" presetSubtype="0" fill="hold" grpId="0" nodeType="withEffect">
                                  <p:stCondLst>
                                    <p:cond delay="0"/>
                                  </p:stCondLst>
                                  <p:childTnLst>
                                    <p:set>
                                      <p:cBhvr>
                                        <p:cTn id="43" dur="1" fill="hold">
                                          <p:stCondLst>
                                            <p:cond delay="0"/>
                                          </p:stCondLst>
                                        </p:cTn>
                                        <p:tgtEl>
                                          <p:spTgt spid="438284"/>
                                        </p:tgtEl>
                                        <p:attrNameLst>
                                          <p:attrName>style.visibility</p:attrName>
                                        </p:attrNameLst>
                                      </p:cBhvr>
                                      <p:to>
                                        <p:strVal val="visible"/>
                                      </p:to>
                                    </p:set>
                                  </p:childTnLst>
                                </p:cTn>
                              </p:par>
                              <p:par>
                                <p:cTn id="44" presetID="3" presetClass="exit" presetSubtype="0" fill="hold" grpId="1" nodeType="withEffect">
                                  <p:stCondLst>
                                    <p:cond delay="0"/>
                                  </p:stCondLst>
                                  <p:childTnLst>
                                    <p:set>
                                      <p:cBhvr>
                                        <p:cTn id="45" dur="1" fill="hold">
                                          <p:stCondLst>
                                            <p:cond delay="0"/>
                                          </p:stCondLst>
                                        </p:cTn>
                                        <p:tgtEl>
                                          <p:spTgt spid="438287"/>
                                        </p:tgtEl>
                                        <p:attrNameLst>
                                          <p:attrName>style.visibility</p:attrName>
                                        </p:attrNameLst>
                                      </p:cBhvr>
                                      <p:to>
                                        <p:strVal val="hidden"/>
                                      </p:to>
                                    </p:set>
                                  </p:childTnLst>
                                </p:cTn>
                              </p:par>
                              <p:par>
                                <p:cTn id="46" presetID="3" presetClass="entr" presetSubtype="0" fill="hold" grpId="0" nodeType="withEffect">
                                  <p:stCondLst>
                                    <p:cond delay="0"/>
                                  </p:stCondLst>
                                  <p:childTnLst>
                                    <p:set>
                                      <p:cBhvr>
                                        <p:cTn id="47" dur="1" fill="hold">
                                          <p:stCondLst>
                                            <p:cond delay="0"/>
                                          </p:stCondLst>
                                        </p:cTn>
                                        <p:tgtEl>
                                          <p:spTgt spid="438288"/>
                                        </p:tgtEl>
                                        <p:attrNameLst>
                                          <p:attrName>style.visibility</p:attrName>
                                        </p:attrNameLst>
                                      </p:cBhvr>
                                      <p:to>
                                        <p:strVal val="visible"/>
                                      </p:to>
                                    </p:set>
                                  </p:childTnLst>
                                </p:cTn>
                              </p:par>
                              <p:par>
                                <p:cTn id="48" presetID="10" presetClass="entr" presetSubtype="0" fill="hold" nodeType="withEffect">
                                  <p:stCondLst>
                                    <p:cond delay="0"/>
                                  </p:stCondLst>
                                  <p:childTnLst>
                                    <p:set>
                                      <p:cBhvr>
                                        <p:cTn id="49" dur="1" fill="hold">
                                          <p:stCondLst>
                                            <p:cond delay="0"/>
                                          </p:stCondLst>
                                        </p:cTn>
                                        <p:tgtEl>
                                          <p:spTgt spid="438318"/>
                                        </p:tgtEl>
                                        <p:attrNameLst>
                                          <p:attrName>style.visibility</p:attrName>
                                        </p:attrNameLst>
                                      </p:cBhvr>
                                      <p:to>
                                        <p:strVal val="visible"/>
                                      </p:to>
                                    </p:set>
                                    <p:animEffect transition="in" filter="fade">
                                      <p:cBhvr>
                                        <p:cTn id="50" dur="200"/>
                                        <p:tgtEl>
                                          <p:spTgt spid="438318"/>
                                        </p:tgtEl>
                                      </p:cBhvr>
                                    </p:animEffect>
                                  </p:childTnLst>
                                  <p:subTnLst>
                                    <p:audio>
                                      <p:cMediaNode>
                                        <p:cTn display="0" masterRel="sameClick">
                                          <p:stCondLst>
                                            <p:cond evt="begin" delay="0">
                                              <p:tn val="48"/>
                                            </p:cond>
                                          </p:stCondLst>
                                          <p:endCondLst>
                                            <p:cond evt="onStopAudio" delay="0">
                                              <p:tgtEl>
                                                <p:sldTgt/>
                                              </p:tgtEl>
                                            </p:cond>
                                          </p:endCondLst>
                                        </p:cTn>
                                        <p:tgtEl>
                                          <p:sndTgt r:embed="rId4" name="Buzzer.wav"/>
                                        </p:tgtEl>
                                      </p:cMediaNode>
                                    </p:audio>
                                  </p:subTnLst>
                                </p:cTn>
                              </p:par>
                            </p:childTnLst>
                          </p:cTn>
                        </p:par>
                        <p:par>
                          <p:cTn id="51" fill="hold" nodeType="afterGroup">
                            <p:stCondLst>
                              <p:cond delay="200"/>
                            </p:stCondLst>
                            <p:childTnLst>
                              <p:par>
                                <p:cTn id="52" presetID="10" presetClass="exit" presetSubtype="0" fill="hold" nodeType="afterEffect">
                                  <p:stCondLst>
                                    <p:cond delay="500"/>
                                  </p:stCondLst>
                                  <p:childTnLst>
                                    <p:animEffect transition="out" filter="fade">
                                      <p:cBhvr>
                                        <p:cTn id="53" dur="200"/>
                                        <p:tgtEl>
                                          <p:spTgt spid="438318"/>
                                        </p:tgtEl>
                                      </p:cBhvr>
                                    </p:animEffect>
                                    <p:set>
                                      <p:cBhvr>
                                        <p:cTn id="54" dur="1" fill="hold">
                                          <p:stCondLst>
                                            <p:cond delay="199"/>
                                          </p:stCondLst>
                                        </p:cTn>
                                        <p:tgtEl>
                                          <p:spTgt spid="438318"/>
                                        </p:tgtEl>
                                        <p:attrNameLst>
                                          <p:attrName>style.visibility</p:attrName>
                                        </p:attrNameLst>
                                      </p:cBhvr>
                                      <p:to>
                                        <p:strVal val="hidden"/>
                                      </p:to>
                                    </p:set>
                                  </p:childTnLst>
                                </p:cTn>
                              </p:par>
                            </p:childTnLst>
                          </p:cTn>
                        </p:par>
                      </p:childTnLst>
                    </p:cTn>
                  </p:par>
                </p:childTnLst>
              </p:cTn>
              <p:nextCondLst>
                <p:cond evt="onClick" delay="0">
                  <p:tgtEl>
                    <p:spTgt spid="438287"/>
                  </p:tgtEl>
                </p:cond>
              </p:nextCondLst>
            </p:seq>
            <p:seq concurrent="1" nextAc="seek">
              <p:cTn id="55" restart="whenNotActive" fill="hold" evtFilter="cancelBubble" nodeType="interactiveSeq">
                <p:stCondLst>
                  <p:cond evt="onClick" delay="0">
                    <p:tgtEl>
                      <p:spTgt spid="438288"/>
                    </p:tgtEl>
                  </p:cond>
                </p:stCondLst>
                <p:endSync evt="end" delay="0">
                  <p:rtn val="all"/>
                </p:endSync>
                <p:childTnLst>
                  <p:par>
                    <p:cTn id="56" fill="hold" nodeType="clickPar">
                      <p:stCondLst>
                        <p:cond delay="0"/>
                      </p:stCondLst>
                      <p:childTnLst>
                        <p:par>
                          <p:cTn id="57" fill="hold" nodeType="withGroup">
                            <p:stCondLst>
                              <p:cond delay="0"/>
                            </p:stCondLst>
                            <p:childTnLst>
                              <p:par>
                                <p:cTn id="58" presetID="42" presetClass="path" presetSubtype="0" fill="hold" nodeType="withEffect">
                                  <p:stCondLst>
                                    <p:cond delay="0"/>
                                  </p:stCondLst>
                                  <p:childTnLst>
                                    <p:animMotion origin="layout" path="M -0.99688 0.34699 L -0.99688 0.34699 " pathEditMode="fixed" rAng="0" ptsTypes="AA">
                                      <p:cBhvr>
                                        <p:cTn id="59" dur="10" fill="hold"/>
                                        <p:tgtEl>
                                          <p:spTgt spid="438305"/>
                                        </p:tgtEl>
                                        <p:attrNameLst>
                                          <p:attrName>ppt_x</p:attrName>
                                          <p:attrName>ppt_y</p:attrName>
                                        </p:attrNameLst>
                                      </p:cBhvr>
                                      <p:rCtr x="0" y="0"/>
                                    </p:animMotion>
                                  </p:childTnLst>
                                </p:cTn>
                              </p:par>
                              <p:par>
                                <p:cTn id="60" presetID="3" presetClass="entr" presetSubtype="0" fill="hold" grpId="0" nodeType="withEffect">
                                  <p:stCondLst>
                                    <p:cond delay="0"/>
                                  </p:stCondLst>
                                  <p:childTnLst>
                                    <p:set>
                                      <p:cBhvr>
                                        <p:cTn id="61" dur="1" fill="hold">
                                          <p:stCondLst>
                                            <p:cond delay="0"/>
                                          </p:stCondLst>
                                        </p:cTn>
                                        <p:tgtEl>
                                          <p:spTgt spid="438285"/>
                                        </p:tgtEl>
                                        <p:attrNameLst>
                                          <p:attrName>style.visibility</p:attrName>
                                        </p:attrNameLst>
                                      </p:cBhvr>
                                      <p:to>
                                        <p:strVal val="visible"/>
                                      </p:to>
                                    </p:set>
                                  </p:childTnLst>
                                </p:cTn>
                              </p:par>
                              <p:par>
                                <p:cTn id="62" presetID="10" presetClass="entr" presetSubtype="0" fill="hold" nodeType="withEffect">
                                  <p:stCondLst>
                                    <p:cond delay="0"/>
                                  </p:stCondLst>
                                  <p:childTnLst>
                                    <p:set>
                                      <p:cBhvr>
                                        <p:cTn id="63" dur="1" fill="hold">
                                          <p:stCondLst>
                                            <p:cond delay="0"/>
                                          </p:stCondLst>
                                        </p:cTn>
                                        <p:tgtEl>
                                          <p:spTgt spid="438305"/>
                                        </p:tgtEl>
                                        <p:attrNameLst>
                                          <p:attrName>style.visibility</p:attrName>
                                        </p:attrNameLst>
                                      </p:cBhvr>
                                      <p:to>
                                        <p:strVal val="visible"/>
                                      </p:to>
                                    </p:set>
                                    <p:animEffect transition="in" filter="fade">
                                      <p:cBhvr>
                                        <p:cTn id="64" dur="200"/>
                                        <p:tgtEl>
                                          <p:spTgt spid="438305"/>
                                        </p:tgtEl>
                                      </p:cBhvr>
                                    </p:animEffect>
                                  </p:childTnLst>
                                  <p:subTnLst>
                                    <p:audio>
                                      <p:cMediaNode>
                                        <p:cTn display="0" masterRel="sameClick">
                                          <p:stCondLst>
                                            <p:cond evt="begin" delay="0">
                                              <p:tn val="62"/>
                                            </p:cond>
                                          </p:stCondLst>
                                          <p:endCondLst>
                                            <p:cond evt="onStopAudio" delay="0">
                                              <p:tgtEl>
                                                <p:sldTgt/>
                                              </p:tgtEl>
                                            </p:cond>
                                          </p:endCondLst>
                                        </p:cTn>
                                        <p:tgtEl>
                                          <p:sndTgt r:embed="rId4" name="Buzzer.wav"/>
                                        </p:tgtEl>
                                      </p:cMediaNode>
                                    </p:audio>
                                  </p:subTnLst>
                                </p:cTn>
                              </p:par>
                            </p:childTnLst>
                          </p:cTn>
                        </p:par>
                        <p:par>
                          <p:cTn id="65" fill="hold" nodeType="afterGroup">
                            <p:stCondLst>
                              <p:cond delay="200"/>
                            </p:stCondLst>
                            <p:childTnLst>
                              <p:par>
                                <p:cTn id="66" presetID="10" presetClass="exit" presetSubtype="0" fill="hold" nodeType="afterEffect">
                                  <p:stCondLst>
                                    <p:cond delay="500"/>
                                  </p:stCondLst>
                                  <p:childTnLst>
                                    <p:animEffect transition="out" filter="fade">
                                      <p:cBhvr>
                                        <p:cTn id="67" dur="200"/>
                                        <p:tgtEl>
                                          <p:spTgt spid="438305"/>
                                        </p:tgtEl>
                                      </p:cBhvr>
                                    </p:animEffect>
                                    <p:set>
                                      <p:cBhvr>
                                        <p:cTn id="68" dur="1" fill="hold">
                                          <p:stCondLst>
                                            <p:cond delay="199"/>
                                          </p:stCondLst>
                                        </p:cTn>
                                        <p:tgtEl>
                                          <p:spTgt spid="438305"/>
                                        </p:tgtEl>
                                        <p:attrNameLst>
                                          <p:attrName>style.visibility</p:attrName>
                                        </p:attrNameLst>
                                      </p:cBhvr>
                                      <p:to>
                                        <p:strVal val="hidden"/>
                                      </p:to>
                                    </p:set>
                                  </p:childTnLst>
                                </p:cTn>
                              </p:par>
                            </p:childTnLst>
                          </p:cTn>
                        </p:par>
                      </p:childTnLst>
                    </p:cTn>
                  </p:par>
                </p:childTnLst>
              </p:cTn>
              <p:nextCondLst>
                <p:cond evt="onClick" delay="0">
                  <p:tgtEl>
                    <p:spTgt spid="438288"/>
                  </p:tgtEl>
                </p:cond>
              </p:nextCondLst>
            </p:seq>
            <p:seq concurrent="1" nextAc="seek">
              <p:cTn id="69" restart="whenNotActive" fill="hold" evtFilter="cancelBubble" nodeType="interactiveSeq">
                <p:stCondLst>
                  <p:cond evt="onClick" delay="0">
                    <p:tgtEl>
                      <p:spTgt spid="438297"/>
                    </p:tgtEl>
                  </p:cond>
                </p:stCondLst>
                <p:endSync evt="end" delay="0">
                  <p:rtn val="all"/>
                </p:endSync>
                <p:childTnLst>
                  <p:par>
                    <p:cTn id="70" fill="hold" nodeType="clickPar">
                      <p:stCondLst>
                        <p:cond delay="0"/>
                      </p:stCondLst>
                      <p:childTnLst>
                        <p:par>
                          <p:cTn id="71" fill="hold" nodeType="withGroup">
                            <p:stCondLst>
                              <p:cond delay="0"/>
                            </p:stCondLst>
                            <p:childTnLst>
                              <p:par>
                                <p:cTn id="72" presetID="12" presetClass="exit" presetSubtype="1" fill="hold" nodeType="clickEffect">
                                  <p:stCondLst>
                                    <p:cond delay="0"/>
                                  </p:stCondLst>
                                  <p:childTnLst>
                                    <p:animEffect transition="out" filter="slide(fromTop)">
                                      <p:cBhvr>
                                        <p:cTn id="73" dur="300"/>
                                        <p:tgtEl>
                                          <p:spTgt spid="438297"/>
                                        </p:tgtEl>
                                      </p:cBhvr>
                                    </p:animEffect>
                                    <p:set>
                                      <p:cBhvr>
                                        <p:cTn id="74" dur="1" fill="hold">
                                          <p:stCondLst>
                                            <p:cond delay="299"/>
                                          </p:stCondLst>
                                        </p:cTn>
                                        <p:tgtEl>
                                          <p:spTgt spid="438297"/>
                                        </p:tgtEl>
                                        <p:attrNameLst>
                                          <p:attrName>style.visibility</p:attrName>
                                        </p:attrNameLst>
                                      </p:cBhvr>
                                      <p:to>
                                        <p:strVal val="hidden"/>
                                      </p:to>
                                    </p:set>
                                  </p:childTnLst>
                                  <p:subTnLst>
                                    <p:audio>
                                      <p:cMediaNode>
                                        <p:cTn display="0" masterRel="sameClick">
                                          <p:stCondLst>
                                            <p:cond evt="begin" delay="0">
                                              <p:tn val="72"/>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7"/>
                  </p:tgtEl>
                </p:cond>
              </p:nextCondLst>
            </p:seq>
            <p:seq concurrent="1" nextAc="seek">
              <p:cTn id="75" restart="whenNotActive" fill="hold" evtFilter="cancelBubble" nodeType="interactiveSeq">
                <p:stCondLst>
                  <p:cond evt="onClick" delay="0">
                    <p:tgtEl>
                      <p:spTgt spid="438303"/>
                    </p:tgtEl>
                  </p:cond>
                </p:stCondLst>
                <p:endSync evt="end" delay="0">
                  <p:rtn val="all"/>
                </p:endSync>
                <p:childTnLst>
                  <p:par>
                    <p:cTn id="76" fill="hold" nodeType="clickPar">
                      <p:stCondLst>
                        <p:cond delay="0"/>
                      </p:stCondLst>
                      <p:childTnLst>
                        <p:par>
                          <p:cTn id="77" fill="hold" nodeType="withGroup">
                            <p:stCondLst>
                              <p:cond delay="0"/>
                            </p:stCondLst>
                            <p:childTnLst>
                              <p:par>
                                <p:cTn id="78" presetID="12" presetClass="exit" presetSubtype="1" fill="hold" nodeType="clickEffect">
                                  <p:stCondLst>
                                    <p:cond delay="0"/>
                                  </p:stCondLst>
                                  <p:childTnLst>
                                    <p:animEffect transition="out" filter="slide(fromTop)">
                                      <p:cBhvr>
                                        <p:cTn id="79" dur="300"/>
                                        <p:tgtEl>
                                          <p:spTgt spid="438303"/>
                                        </p:tgtEl>
                                      </p:cBhvr>
                                    </p:animEffect>
                                    <p:set>
                                      <p:cBhvr>
                                        <p:cTn id="80" dur="1" fill="hold">
                                          <p:stCondLst>
                                            <p:cond delay="299"/>
                                          </p:stCondLst>
                                        </p:cTn>
                                        <p:tgtEl>
                                          <p:spTgt spid="438303"/>
                                        </p:tgtEl>
                                        <p:attrNameLst>
                                          <p:attrName>style.visibility</p:attrName>
                                        </p:attrNameLst>
                                      </p:cBhvr>
                                      <p:to>
                                        <p:strVal val="hidden"/>
                                      </p:to>
                                    </p:set>
                                  </p:childTnLst>
                                  <p:subTnLst>
                                    <p:audio>
                                      <p:cMediaNode>
                                        <p:cTn display="0" masterRel="sameClick">
                                          <p:stCondLst>
                                            <p:cond evt="begin" delay="0">
                                              <p:tn val="78"/>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3"/>
                  </p:tgtEl>
                </p:cond>
              </p:nextCondLst>
            </p:seq>
            <p:seq concurrent="1" nextAc="seek">
              <p:cTn id="81" restart="whenNotActive" fill="hold" evtFilter="cancelBubble" nodeType="interactiveSeq">
                <p:stCondLst>
                  <p:cond evt="onClick" delay="0">
                    <p:tgtEl>
                      <p:spTgt spid="438331"/>
                    </p:tgtEl>
                  </p:cond>
                </p:stCondLst>
                <p:endSync evt="end" delay="0">
                  <p:rtn val="all"/>
                </p:endSync>
                <p:childTnLst>
                  <p:par>
                    <p:cTn id="82" fill="hold" nodeType="clickPar">
                      <p:stCondLst>
                        <p:cond delay="0"/>
                      </p:stCondLst>
                      <p:childTnLst>
                        <p:par>
                          <p:cTn id="83" fill="hold" nodeType="withGroup">
                            <p:stCondLst>
                              <p:cond delay="0"/>
                            </p:stCondLst>
                            <p:childTnLst>
                              <p:par>
                                <p:cTn id="84" presetID="42" presetClass="path" presetSubtype="0" fill="hold" nodeType="clickEffect">
                                  <p:stCondLst>
                                    <p:cond delay="0"/>
                                  </p:stCondLst>
                                  <p:childTnLst>
                                    <p:animMotion origin="layout" path="M -0.97014 -0.19352 L -0.97014 -0.19352 " pathEditMode="fixed" rAng="0" ptsTypes="AA">
                                      <p:cBhvr>
                                        <p:cTn id="85" dur="10" fill="hold"/>
                                        <p:tgtEl>
                                          <p:spTgt spid="438297"/>
                                        </p:tgtEl>
                                        <p:attrNameLst>
                                          <p:attrName>ppt_x</p:attrName>
                                          <p:attrName>ppt_y</p:attrName>
                                        </p:attrNameLst>
                                      </p:cBhvr>
                                      <p:rCtr x="0" y="0"/>
                                    </p:animMotion>
                                  </p:childTnLst>
                                </p:cTn>
                              </p:par>
                              <p:par>
                                <p:cTn id="86" presetID="42" presetClass="path" presetSubtype="0" fill="hold" nodeType="withEffect">
                                  <p:stCondLst>
                                    <p:cond delay="0"/>
                                  </p:stCondLst>
                                  <p:childTnLst>
                                    <p:animMotion origin="layout" path="M -0.97014 -0.19352 L -0.97014 -0.19352 " pathEditMode="fixed" rAng="0" ptsTypes="AA">
                                      <p:cBhvr>
                                        <p:cTn id="87" dur="10" fill="hold"/>
                                        <p:tgtEl>
                                          <p:spTgt spid="438303"/>
                                        </p:tgtEl>
                                        <p:attrNameLst>
                                          <p:attrName>ppt_x</p:attrName>
                                          <p:attrName>ppt_y</p:attrName>
                                        </p:attrNameLst>
                                      </p:cBhvr>
                                      <p:rCtr x="0" y="0"/>
                                    </p:animMotion>
                                  </p:childTnLst>
                                </p:cTn>
                              </p:par>
                              <p:par>
                                <p:cTn id="88" presetID="42" presetClass="path" presetSubtype="0" fill="hold" grpId="1" nodeType="withEffect">
                                  <p:stCondLst>
                                    <p:cond delay="0"/>
                                  </p:stCondLst>
                                  <p:iterate type="lt">
                                    <p:tmPct val="0"/>
                                  </p:iterate>
                                  <p:childTnLst>
                                    <p:animMotion origin="layout" path="M -0.96737 0.41436 L -0.96737 0.41436 " pathEditMode="fixed" rAng="0" ptsTypes="AA">
                                      <p:cBhvr>
                                        <p:cTn id="89" dur="10" fill="hold"/>
                                        <p:tgtEl>
                                          <p:spTgt spid="438335">
                                            <p:bg/>
                                          </p:spTgt>
                                        </p:tgtEl>
                                        <p:attrNameLst>
                                          <p:attrName>ppt_x</p:attrName>
                                          <p:attrName>ppt_y</p:attrName>
                                        </p:attrNameLst>
                                      </p:cBhvr>
                                      <p:rCtr x="0" y="0"/>
                                    </p:animMotion>
                                  </p:childTnLst>
                                </p:cTn>
                              </p:par>
                              <p:par>
                                <p:cTn id="90" presetID="42" presetClass="path" presetSubtype="0" fill="hold" grpId="1" nodeType="withEffect">
                                  <p:stCondLst>
                                    <p:cond delay="0"/>
                                  </p:stCondLst>
                                  <p:iterate type="lt">
                                    <p:tmPct val="0"/>
                                  </p:iterate>
                                  <p:childTnLst>
                                    <p:animMotion origin="layout" path="M -0.9764 0.41436 L -0.9764 0.41436 " pathEditMode="fixed" rAng="0" ptsTypes="AA">
                                      <p:cBhvr>
                                        <p:cTn id="91" dur="10" fill="hold"/>
                                        <p:tgtEl>
                                          <p:spTgt spid="438335">
                                            <p:txEl>
                                              <p:pRg st="0" end="0"/>
                                            </p:txEl>
                                          </p:spTgt>
                                        </p:tgtEl>
                                        <p:attrNameLst>
                                          <p:attrName>ppt_x</p:attrName>
                                          <p:attrName>ppt_y</p:attrName>
                                        </p:attrNameLst>
                                      </p:cBhvr>
                                      <p:rCtr x="0" y="0"/>
                                    </p:animMotion>
                                  </p:childTnLst>
                                </p:cTn>
                              </p:par>
                              <p:par>
                                <p:cTn id="92" presetID="1" presetClass="exit" presetSubtype="0" fill="hold" grpId="2" nodeType="withEffect">
                                  <p:stCondLst>
                                    <p:cond delay="0"/>
                                  </p:stCondLst>
                                  <p:childTnLst>
                                    <p:set>
                                      <p:cBhvr>
                                        <p:cTn id="93" dur="1" fill="hold">
                                          <p:stCondLst>
                                            <p:cond delay="0"/>
                                          </p:stCondLst>
                                        </p:cTn>
                                        <p:tgtEl>
                                          <p:spTgt spid="438335">
                                            <p:txEl>
                                              <p:pRg st="0" end="0"/>
                                            </p:txEl>
                                          </p:spTgt>
                                        </p:tgtEl>
                                        <p:attrNameLst>
                                          <p:attrName>style.visibility</p:attrName>
                                        </p:attrNameLst>
                                      </p:cBhvr>
                                      <p:to>
                                        <p:strVal val="hidden"/>
                                      </p:to>
                                    </p:set>
                                  </p:childTnLst>
                                </p:cTn>
                              </p:par>
                              <p:par>
                                <p:cTn id="94" presetID="1" presetClass="exit" presetSubtype="0" fill="hold" grpId="2" nodeType="withEffect">
                                  <p:stCondLst>
                                    <p:cond delay="0"/>
                                  </p:stCondLst>
                                  <p:childTnLst>
                                    <p:set>
                                      <p:cBhvr>
                                        <p:cTn id="95" dur="1" fill="hold">
                                          <p:stCondLst>
                                            <p:cond delay="0"/>
                                          </p:stCondLst>
                                        </p:cTn>
                                        <p:tgtEl>
                                          <p:spTgt spid="438335">
                                            <p:bg/>
                                          </p:spTgt>
                                        </p:tgtEl>
                                        <p:attrNameLst>
                                          <p:attrName>style.visibility</p:attrName>
                                        </p:attrNameLst>
                                      </p:cBhvr>
                                      <p:to>
                                        <p:strVal val="hidden"/>
                                      </p:to>
                                    </p:set>
                                  </p:childTnLst>
                                </p:cTn>
                              </p:par>
                            </p:childTnLst>
                          </p:cTn>
                        </p:par>
                        <p:par>
                          <p:cTn id="96" fill="hold" nodeType="afterGroup">
                            <p:stCondLst>
                              <p:cond delay="10"/>
                            </p:stCondLst>
                            <p:childTnLst>
                              <p:par>
                                <p:cTn id="97" presetID="12" presetClass="exit" presetSubtype="1" fill="hold" nodeType="afterEffect">
                                  <p:stCondLst>
                                    <p:cond delay="0"/>
                                  </p:stCondLst>
                                  <p:childTnLst>
                                    <p:animEffect transition="out" filter="slide(fromTop)">
                                      <p:cBhvr>
                                        <p:cTn id="98" dur="1000"/>
                                        <p:tgtEl>
                                          <p:spTgt spid="438332"/>
                                        </p:tgtEl>
                                      </p:cBhvr>
                                    </p:animEffect>
                                    <p:set>
                                      <p:cBhvr>
                                        <p:cTn id="99" dur="1" fill="hold">
                                          <p:stCondLst>
                                            <p:cond delay="999"/>
                                          </p:stCondLst>
                                        </p:cTn>
                                        <p:tgtEl>
                                          <p:spTgt spid="438332"/>
                                        </p:tgtEl>
                                        <p:attrNameLst>
                                          <p:attrName>style.visibility</p:attrName>
                                        </p:attrNameLst>
                                      </p:cBhvr>
                                      <p:to>
                                        <p:strVal val="hidden"/>
                                      </p:to>
                                    </p:set>
                                  </p:childTnLst>
                                </p:cTn>
                              </p:par>
                            </p:childTnLst>
                          </p:cTn>
                        </p:par>
                        <p:par>
                          <p:cTn id="100" fill="hold" nodeType="afterGroup">
                            <p:stCondLst>
                              <p:cond delay="1010"/>
                            </p:stCondLst>
                            <p:childTnLst>
                              <p:par>
                                <p:cTn id="101" presetID="10" presetClass="entr" presetSubtype="0" fill="hold" grpId="5" nodeType="afterEffect">
                                  <p:stCondLst>
                                    <p:cond delay="490"/>
                                  </p:stCondLst>
                                  <p:childTnLst>
                                    <p:set>
                                      <p:cBhvr>
                                        <p:cTn id="102" dur="1" fill="hold">
                                          <p:stCondLst>
                                            <p:cond delay="0"/>
                                          </p:stCondLst>
                                        </p:cTn>
                                        <p:tgtEl>
                                          <p:spTgt spid="438335">
                                            <p:bg/>
                                          </p:spTgt>
                                        </p:tgtEl>
                                        <p:attrNameLst>
                                          <p:attrName>style.visibility</p:attrName>
                                        </p:attrNameLst>
                                      </p:cBhvr>
                                      <p:to>
                                        <p:strVal val="visible"/>
                                      </p:to>
                                    </p:set>
                                    <p:animEffect transition="in" filter="fade">
                                      <p:cBhvr>
                                        <p:cTn id="103" dur="500"/>
                                        <p:tgtEl>
                                          <p:spTgt spid="438335">
                                            <p:bg/>
                                          </p:spTgt>
                                        </p:tgtEl>
                                      </p:cBhvr>
                                    </p:animEffect>
                                  </p:childTnLst>
                                </p:cTn>
                              </p:par>
                            </p:childTnLst>
                          </p:cTn>
                        </p:par>
                        <p:par>
                          <p:cTn id="104" fill="hold" nodeType="afterGroup">
                            <p:stCondLst>
                              <p:cond delay="2000"/>
                            </p:stCondLst>
                            <p:childTnLst>
                              <p:par>
                                <p:cTn id="105" presetID="10" presetClass="entr" presetSubtype="0" fill="hold" grpId="4" nodeType="afterEffect">
                                  <p:stCondLst>
                                    <p:cond delay="0"/>
                                  </p:stCondLst>
                                  <p:iterate type="lt">
                                    <p:tmPct val="0"/>
                                  </p:iterate>
                                  <p:childTnLst>
                                    <p:set>
                                      <p:cBhvr>
                                        <p:cTn id="106" dur="1" fill="hold">
                                          <p:stCondLst>
                                            <p:cond delay="0"/>
                                          </p:stCondLst>
                                        </p:cTn>
                                        <p:tgtEl>
                                          <p:spTgt spid="438335">
                                            <p:txEl>
                                              <p:pRg st="0" end="0"/>
                                            </p:txEl>
                                          </p:spTgt>
                                        </p:tgtEl>
                                        <p:attrNameLst>
                                          <p:attrName>style.visibility</p:attrName>
                                        </p:attrNameLst>
                                      </p:cBhvr>
                                      <p:to>
                                        <p:strVal val="visible"/>
                                      </p:to>
                                    </p:set>
                                    <p:animEffect transition="in" filter="fade">
                                      <p:cBhvr>
                                        <p:cTn id="107" dur="500"/>
                                        <p:tgtEl>
                                          <p:spTgt spid="438335">
                                            <p:txEl>
                                              <p:pRg st="0" end="0"/>
                                            </p:txEl>
                                          </p:spTgt>
                                        </p:tgtEl>
                                      </p:cBhvr>
                                    </p:animEffect>
                                  </p:childTnLst>
                                </p:cTn>
                              </p:par>
                            </p:childTnLst>
                          </p:cTn>
                        </p:par>
                        <p:par>
                          <p:cTn id="108" fill="hold" nodeType="afterGroup">
                            <p:stCondLst>
                              <p:cond delay="2500"/>
                            </p:stCondLst>
                            <p:childTnLst>
                              <p:par>
                                <p:cTn id="109" presetID="27" presetClass="entr" presetSubtype="0" fill="hold" grpId="3" nodeType="afterEffect">
                                  <p:stCondLst>
                                    <p:cond delay="0"/>
                                  </p:stCondLst>
                                  <p:iterate type="lt">
                                    <p:tmPct val="50000"/>
                                  </p:iterate>
                                  <p:childTnLst>
                                    <p:set>
                                      <p:cBhvr>
                                        <p:cTn id="110" dur="1" fill="hold">
                                          <p:stCondLst>
                                            <p:cond delay="0"/>
                                          </p:stCondLst>
                                        </p:cTn>
                                        <p:tgtEl>
                                          <p:spTgt spid="438335">
                                            <p:txEl>
                                              <p:pRg st="0" end="0"/>
                                            </p:txEl>
                                          </p:spTgt>
                                        </p:tgtEl>
                                        <p:attrNameLst>
                                          <p:attrName>style.visibility</p:attrName>
                                        </p:attrNameLst>
                                      </p:cBhvr>
                                      <p:to>
                                        <p:strVal val="visible"/>
                                      </p:to>
                                    </p:set>
                                    <p:anim calcmode="discrete" valueType="clr">
                                      <p:cBhvr override="childStyle">
                                        <p:cTn id="111" dur="80"/>
                                        <p:tgtEl>
                                          <p:spTgt spid="438335">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12" dur="80"/>
                                        <p:tgtEl>
                                          <p:spTgt spid="438335">
                                            <p:txEl>
                                              <p:pRg st="0" end="0"/>
                                            </p:txEl>
                                          </p:spTgt>
                                        </p:tgtEl>
                                        <p:attrNameLst>
                                          <p:attrName>fillcolor</p:attrName>
                                        </p:attrNameLst>
                                      </p:cBhvr>
                                      <p:tavLst>
                                        <p:tav tm="0">
                                          <p:val>
                                            <p:clrVal>
                                              <a:schemeClr val="accent2"/>
                                            </p:clrVal>
                                          </p:val>
                                        </p:tav>
                                        <p:tav tm="50000">
                                          <p:val>
                                            <p:clrVal>
                                              <a:schemeClr val="hlink"/>
                                            </p:clrVal>
                                          </p:val>
                                        </p:tav>
                                      </p:tavLst>
                                    </p:anim>
                                    <p:set>
                                      <p:cBhvr>
                                        <p:cTn id="113" dur="80"/>
                                        <p:tgtEl>
                                          <p:spTgt spid="438335">
                                            <p:txEl>
                                              <p:pRg st="0" end="0"/>
                                            </p:txEl>
                                          </p:spTgt>
                                        </p:tgtEl>
                                        <p:attrNameLst>
                                          <p:attrName>fill.type</p:attrName>
                                        </p:attrNameLst>
                                      </p:cBhvr>
                                      <p:to>
                                        <p:strVal val="solid"/>
                                      </p:to>
                                    </p:set>
                                  </p:childTnLst>
                                </p:cTn>
                              </p:par>
                            </p:childTnLst>
                          </p:cTn>
                        </p:par>
                      </p:childTnLst>
                    </p:cTn>
                  </p:par>
                </p:childTnLst>
              </p:cTn>
              <p:nextCondLst>
                <p:cond evt="onClick" delay="0">
                  <p:tgtEl>
                    <p:spTgt spid="438331"/>
                  </p:tgtEl>
                </p:cond>
              </p:nextCondLst>
            </p:seq>
            <p:seq concurrent="1" nextAc="seek">
              <p:cTn id="114" restart="whenNotActive" fill="hold" evtFilter="cancelBubble" nodeType="interactiveSeq">
                <p:stCondLst>
                  <p:cond evt="onClick" delay="0">
                    <p:tgtEl>
                      <p:spTgt spid="438336"/>
                    </p:tgtEl>
                  </p:cond>
                </p:stCondLst>
                <p:endSync evt="end" delay="0">
                  <p:rtn val="all"/>
                </p:endSync>
                <p:childTnLst>
                  <p:par>
                    <p:cTn id="115" fill="hold" nodeType="clickPar">
                      <p:stCondLst>
                        <p:cond delay="0"/>
                      </p:stCondLst>
                      <p:childTnLst>
                        <p:par>
                          <p:cTn id="116" fill="hold" nodeType="withGroup">
                            <p:stCondLst>
                              <p:cond delay="0"/>
                            </p:stCondLst>
                            <p:childTnLst>
                              <p:par>
                                <p:cTn id="117" presetID="3" presetClass="entr" presetSubtype="0" fill="hold" grpId="1" nodeType="clickEffect">
                                  <p:stCondLst>
                                    <p:cond delay="0"/>
                                  </p:stCondLst>
                                  <p:childTnLst>
                                    <p:set>
                                      <p:cBhvr>
                                        <p:cTn id="118" dur="1" fill="hold">
                                          <p:stCondLst>
                                            <p:cond delay="0"/>
                                          </p:stCondLst>
                                        </p:cTn>
                                        <p:tgtEl>
                                          <p:spTgt spid="438286"/>
                                        </p:tgtEl>
                                        <p:attrNameLst>
                                          <p:attrName>style.visibility</p:attrName>
                                        </p:attrNameLst>
                                      </p:cBhvr>
                                      <p:to>
                                        <p:strVal val="visible"/>
                                      </p:to>
                                    </p:set>
                                  </p:childTnLst>
                                </p:cTn>
                              </p:par>
                              <p:par>
                                <p:cTn id="119" presetID="3" presetClass="exit" presetSubtype="0" fill="hold" grpId="2" nodeType="withEffect">
                                  <p:stCondLst>
                                    <p:cond delay="0"/>
                                  </p:stCondLst>
                                  <p:childTnLst>
                                    <p:set>
                                      <p:cBhvr>
                                        <p:cTn id="120" dur="1" fill="hold">
                                          <p:stCondLst>
                                            <p:cond delay="0"/>
                                          </p:stCondLst>
                                        </p:cTn>
                                        <p:tgtEl>
                                          <p:spTgt spid="438287"/>
                                        </p:tgtEl>
                                        <p:attrNameLst>
                                          <p:attrName>style.visibility</p:attrName>
                                        </p:attrNameLst>
                                      </p:cBhvr>
                                      <p:to>
                                        <p:strVal val="hidden"/>
                                      </p:to>
                                    </p:set>
                                  </p:childTnLst>
                                </p:cTn>
                              </p:par>
                              <p:par>
                                <p:cTn id="121" presetID="3" presetClass="exit" presetSubtype="0" fill="hold" grpId="1" nodeType="withEffect">
                                  <p:stCondLst>
                                    <p:cond delay="0"/>
                                  </p:stCondLst>
                                  <p:childTnLst>
                                    <p:set>
                                      <p:cBhvr>
                                        <p:cTn id="122" dur="1" fill="hold">
                                          <p:stCondLst>
                                            <p:cond delay="0"/>
                                          </p:stCondLst>
                                        </p:cTn>
                                        <p:tgtEl>
                                          <p:spTgt spid="438288"/>
                                        </p:tgtEl>
                                        <p:attrNameLst>
                                          <p:attrName>style.visibility</p:attrName>
                                        </p:attrNameLst>
                                      </p:cBhvr>
                                      <p:to>
                                        <p:strVal val="hidden"/>
                                      </p:to>
                                    </p:set>
                                  </p:childTnLst>
                                </p:cTn>
                              </p:par>
                              <p:par>
                                <p:cTn id="123" presetID="3" presetClass="exit" presetSubtype="0" fill="hold" grpId="1" nodeType="withEffect">
                                  <p:stCondLst>
                                    <p:cond delay="0"/>
                                  </p:stCondLst>
                                  <p:childTnLst>
                                    <p:set>
                                      <p:cBhvr>
                                        <p:cTn id="124" dur="1" fill="hold">
                                          <p:stCondLst>
                                            <p:cond delay="0"/>
                                          </p:stCondLst>
                                        </p:cTn>
                                        <p:tgtEl>
                                          <p:spTgt spid="438283"/>
                                        </p:tgtEl>
                                        <p:attrNameLst>
                                          <p:attrName>style.visibility</p:attrName>
                                        </p:attrNameLst>
                                      </p:cBhvr>
                                      <p:to>
                                        <p:strVal val="hidden"/>
                                      </p:to>
                                    </p:set>
                                  </p:childTnLst>
                                </p:cTn>
                              </p:par>
                              <p:par>
                                <p:cTn id="125" presetID="3" presetClass="exit" presetSubtype="0" fill="hold" grpId="1" nodeType="withEffect">
                                  <p:stCondLst>
                                    <p:cond delay="0"/>
                                  </p:stCondLst>
                                  <p:childTnLst>
                                    <p:set>
                                      <p:cBhvr>
                                        <p:cTn id="126" dur="1" fill="hold">
                                          <p:stCondLst>
                                            <p:cond delay="0"/>
                                          </p:stCondLst>
                                        </p:cTn>
                                        <p:tgtEl>
                                          <p:spTgt spid="438284"/>
                                        </p:tgtEl>
                                        <p:attrNameLst>
                                          <p:attrName>style.visibility</p:attrName>
                                        </p:attrNameLst>
                                      </p:cBhvr>
                                      <p:to>
                                        <p:strVal val="hidden"/>
                                      </p:to>
                                    </p:set>
                                  </p:childTnLst>
                                </p:cTn>
                              </p:par>
                              <p:par>
                                <p:cTn id="127" presetID="3" presetClass="exit" presetSubtype="0" fill="hold" grpId="1" nodeType="withEffect">
                                  <p:stCondLst>
                                    <p:cond delay="0"/>
                                  </p:stCondLst>
                                  <p:childTnLst>
                                    <p:set>
                                      <p:cBhvr>
                                        <p:cTn id="128" dur="1" fill="hold">
                                          <p:stCondLst>
                                            <p:cond delay="0"/>
                                          </p:stCondLst>
                                        </p:cTn>
                                        <p:tgtEl>
                                          <p:spTgt spid="438285"/>
                                        </p:tgtEl>
                                        <p:attrNameLst>
                                          <p:attrName>style.visibility</p:attrName>
                                        </p:attrNameLst>
                                      </p:cBhvr>
                                      <p:to>
                                        <p:strVal val="hidden"/>
                                      </p:to>
                                    </p:set>
                                  </p:childTnLst>
                                </p:cTn>
                              </p:par>
                            </p:childTnLst>
                          </p:cTn>
                        </p:par>
                      </p:childTnLst>
                    </p:cTn>
                  </p:par>
                </p:childTnLst>
              </p:cTn>
              <p:nextCondLst>
                <p:cond evt="onClick" delay="0">
                  <p:tgtEl>
                    <p:spTgt spid="438336"/>
                  </p:tgtEl>
                </p:cond>
              </p:nextCondLst>
            </p:seq>
            <p:seq concurrent="1" nextAc="seek">
              <p:cTn id="129" restart="whenNotActive" fill="hold" evtFilter="cancelBubble" nodeType="interactiveSeq">
                <p:stCondLst>
                  <p:cond evt="onClick" delay="0">
                    <p:tgtEl>
                      <p:spTgt spid="78"/>
                    </p:tgtEl>
                  </p:cond>
                </p:stCondLst>
                <p:endSync evt="end" delay="0">
                  <p:rtn val="all"/>
                </p:endSync>
                <p:childTnLst>
                  <p:par>
                    <p:cTn id="130" fill="hold">
                      <p:stCondLst>
                        <p:cond delay="0"/>
                      </p:stCondLst>
                      <p:childTnLst>
                        <p:par>
                          <p:cTn id="131" fill="hold">
                            <p:stCondLst>
                              <p:cond delay="0"/>
                            </p:stCondLst>
                            <p:childTnLst>
                              <p:par>
                                <p:cTn id="132" presetID="10" presetClass="exit" presetSubtype="0" fill="hold" grpId="0" nodeType="afterEffect">
                                  <p:stCondLst>
                                    <p:cond delay="0"/>
                                  </p:stCondLst>
                                  <p:iterate type="lt">
                                    <p:tmPct val="0"/>
                                  </p:iterate>
                                  <p:childTnLst>
                                    <p:animEffect transition="out" filter="fade">
                                      <p:cBhvr>
                                        <p:cTn id="133" dur="500"/>
                                        <p:tgtEl>
                                          <p:spTgt spid="438335">
                                            <p:txEl>
                                              <p:pRg st="0" end="0"/>
                                            </p:txEl>
                                          </p:spTgt>
                                        </p:tgtEl>
                                      </p:cBhvr>
                                    </p:animEffect>
                                    <p:set>
                                      <p:cBhvr>
                                        <p:cTn id="134" dur="1" fill="hold">
                                          <p:stCondLst>
                                            <p:cond delay="499"/>
                                          </p:stCondLst>
                                        </p:cTn>
                                        <p:tgtEl>
                                          <p:spTgt spid="438335">
                                            <p:txEl>
                                              <p:pRg st="0" end="0"/>
                                            </p:txEl>
                                          </p:spTgt>
                                        </p:tgtEl>
                                        <p:attrNameLst>
                                          <p:attrName>style.visibility</p:attrName>
                                        </p:attrNameLst>
                                      </p:cBhvr>
                                      <p:to>
                                        <p:strVal val="hidden"/>
                                      </p:to>
                                    </p:set>
                                  </p:childTnLst>
                                </p:cTn>
                              </p:par>
                            </p:childTnLst>
                          </p:cTn>
                        </p:par>
                        <p:par>
                          <p:cTn id="135" fill="hold">
                            <p:stCondLst>
                              <p:cond delay="500"/>
                            </p:stCondLst>
                            <p:childTnLst>
                              <p:par>
                                <p:cTn id="136" presetID="10" presetClass="exit" presetSubtype="0" fill="hold" grpId="0" nodeType="afterEffect">
                                  <p:stCondLst>
                                    <p:cond delay="0"/>
                                  </p:stCondLst>
                                  <p:iterate type="lt">
                                    <p:tmPct val="0"/>
                                  </p:iterate>
                                  <p:childTnLst>
                                    <p:animEffect transition="out" filter="fade">
                                      <p:cBhvr>
                                        <p:cTn id="137" dur="500"/>
                                        <p:tgtEl>
                                          <p:spTgt spid="438335">
                                            <p:bg/>
                                          </p:spTgt>
                                        </p:tgtEl>
                                      </p:cBhvr>
                                    </p:animEffect>
                                    <p:set>
                                      <p:cBhvr>
                                        <p:cTn id="138" dur="1" fill="hold">
                                          <p:stCondLst>
                                            <p:cond delay="499"/>
                                          </p:stCondLst>
                                        </p:cTn>
                                        <p:tgtEl>
                                          <p:spTgt spid="438335">
                                            <p:bg/>
                                          </p:spTgt>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438275" grpId="0" animBg="1"/>
      <p:bldP spid="438276" grpId="0" animBg="1"/>
      <p:bldP spid="438283" grpId="0" animBg="1"/>
      <p:bldP spid="438283" grpId="1" animBg="1"/>
      <p:bldP spid="438284" grpId="0" animBg="1"/>
      <p:bldP spid="438284" grpId="1" animBg="1"/>
      <p:bldP spid="438285" grpId="0" animBg="1"/>
      <p:bldP spid="438285" grpId="1" animBg="1"/>
      <p:bldP spid="438286" grpId="0" animBg="1"/>
      <p:bldP spid="438286" grpId="1" animBg="1"/>
      <p:bldP spid="438287" grpId="0" animBg="1"/>
      <p:bldP spid="438287" grpId="1" animBg="1"/>
      <p:bldP spid="438287" grpId="2" animBg="1"/>
      <p:bldP spid="438288" grpId="0" animBg="1"/>
      <p:bldP spid="438288" grpId="1" animBg="1"/>
      <p:bldP spid="438289" grpId="0" animBg="1"/>
      <p:bldP spid="438290" grpId="0" animBg="1"/>
      <p:bldP spid="438335" grpId="0" build="allAtOnce" animBg="1" autoUpdateAnimBg="0"/>
      <p:bldP spid="438335" grpId="1" build="allAtOnce" animBg="1" autoUpdateAnimBg="0"/>
      <p:bldP spid="438335" grpId="2" build="allAtOnce" animBg="1" autoUpdateAnimBg="0"/>
      <p:bldP spid="438335" grpId="3" build="allAtOnce" autoUpdateAnimBg="0"/>
      <p:bldP spid="438335" grpId="4" build="allAtOnce" autoUpdateAnimBg="0"/>
      <p:bldP spid="438335" grpId="5" build="allAtOnce"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 name="Picture 110"/>
          <p:cNvPicPr>
            <a:picLocks/>
          </p:cNvPicPr>
          <p:nvPr/>
        </p:nvPicPr>
        <p:blipFill>
          <a:blip r:embed="rId6">
            <a:extLst>
              <a:ext uri="{28A0092B-C50C-407E-A947-70E740481C1C}">
                <a14:useLocalDpi xmlns:a14="http://schemas.microsoft.com/office/drawing/2010/main" val="0"/>
              </a:ext>
            </a:extLst>
          </a:blip>
          <a:stretch>
            <a:fillRect/>
          </a:stretch>
        </p:blipFill>
        <p:spPr>
          <a:xfrm>
            <a:off x="957517" y="1346074"/>
            <a:ext cx="7598664" cy="4187952"/>
          </a:xfrm>
          <a:prstGeom prst="rect">
            <a:avLst/>
          </a:prstGeom>
        </p:spPr>
      </p:pic>
      <p:sp>
        <p:nvSpPr>
          <p:cNvPr id="438274" name="Oval 2"/>
          <p:cNvSpPr>
            <a:spLocks noChangeArrowheads="1"/>
          </p:cNvSpPr>
          <p:nvPr/>
        </p:nvSpPr>
        <p:spPr bwMode="auto">
          <a:xfrm>
            <a:off x="10061575" y="6302375"/>
            <a:ext cx="457200" cy="457200"/>
          </a:xfrm>
          <a:prstGeom prst="ellipse">
            <a:avLst/>
          </a:prstGeom>
          <a:gradFill rotWithShape="1">
            <a:gsLst>
              <a:gs pos="0">
                <a:srgbClr val="FF0000">
                  <a:alpha val="50000"/>
                </a:srgbClr>
              </a:gs>
              <a:gs pos="100000">
                <a:srgbClr val="FF0000">
                  <a:gamma/>
                  <a:shade val="6275"/>
                  <a:invGamma/>
                </a:srgbClr>
              </a:gs>
            </a:gsLst>
            <a:path path="shape">
              <a:fillToRect l="50000" t="50000" r="50000" b="50000"/>
            </a:path>
          </a:gradFill>
          <a:ln w="254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275" name="Rectangle 3" descr="Small grid">
            <a:hlinkClick r:id="" action="ppaction://macro?name=Score_1"/>
          </p:cNvPr>
          <p:cNvSpPr>
            <a:spLocks noChangeAspect="1" noChangeArrowheads="1"/>
          </p:cNvSpPr>
          <p:nvPr/>
        </p:nvSpPr>
        <p:spPr bwMode="auto">
          <a:xfrm>
            <a:off x="3838576" y="14446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6" name="Rectangle 4" descr="Small grid">
            <a:hlinkClick r:id="" action="ppaction://macro?name=Score_2"/>
          </p:cNvPr>
          <p:cNvSpPr>
            <a:spLocks noChangeAspect="1" noChangeArrowheads="1"/>
          </p:cNvSpPr>
          <p:nvPr/>
        </p:nvSpPr>
        <p:spPr bwMode="auto">
          <a:xfrm>
            <a:off x="3838576" y="24796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7" name="Rectangle 5" descr="Small grid">
            <a:hlinkClick r:id="" action="ppaction://macro?name=Score_3"/>
          </p:cNvPr>
          <p:cNvSpPr>
            <a:spLocks noChangeAspect="1" noChangeArrowheads="1"/>
          </p:cNvSpPr>
          <p:nvPr/>
        </p:nvSpPr>
        <p:spPr bwMode="auto">
          <a:xfrm>
            <a:off x="3838576" y="35083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8" name="Rectangle 6" descr="Small grid">
            <a:hlinkClick r:id="" action="ppaction://macro?name=Score_4"/>
          </p:cNvPr>
          <p:cNvSpPr>
            <a:spLocks noChangeAspect="1" noChangeArrowheads="1"/>
          </p:cNvSpPr>
          <p:nvPr/>
        </p:nvSpPr>
        <p:spPr bwMode="auto">
          <a:xfrm>
            <a:off x="3838576" y="4546600"/>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79" name="Rectangle 7" descr="Small grid">
            <a:hlinkClick r:id="" action="ppaction://macro?name=Score_5"/>
          </p:cNvPr>
          <p:cNvSpPr>
            <a:spLocks noChangeArrowheads="1"/>
          </p:cNvSpPr>
          <p:nvPr/>
        </p:nvSpPr>
        <p:spPr bwMode="auto">
          <a:xfrm>
            <a:off x="7610476" y="144462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0" name="Rectangle 8" descr="Small grid">
            <a:hlinkClick r:id="" action="ppaction://macro?name=Score_6"/>
          </p:cNvPr>
          <p:cNvSpPr>
            <a:spLocks noChangeAspect="1" noChangeArrowheads="1"/>
          </p:cNvSpPr>
          <p:nvPr/>
        </p:nvSpPr>
        <p:spPr bwMode="auto">
          <a:xfrm>
            <a:off x="7610476" y="24796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1" name="Rectangle 9" descr="Small grid">
            <a:hlinkClick r:id="" action="ppaction://macro?name=Score_7"/>
          </p:cNvPr>
          <p:cNvSpPr>
            <a:spLocks noChangeAspect="1" noChangeArrowheads="1"/>
          </p:cNvSpPr>
          <p:nvPr/>
        </p:nvSpPr>
        <p:spPr bwMode="auto">
          <a:xfrm>
            <a:off x="7610476" y="3508375"/>
            <a:ext cx="817563" cy="831850"/>
          </a:xfrm>
          <a:prstGeom prst="rect">
            <a:avLst/>
          </a:prstGeom>
          <a:pattFill prst="smGrid">
            <a:fgClr>
              <a:srgbClr val="440000"/>
            </a:fgClr>
            <a:bgClr>
              <a:srgbClr val="C01818"/>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200" dirty="0">
                <a:solidFill>
                  <a:srgbClr val="FFFFFF"/>
                </a:solidFill>
                <a:effectLst>
                  <a:outerShdw blurRad="38100" dist="38100" dir="2700000" algn="tl">
                    <a:srgbClr val="000000"/>
                  </a:outerShdw>
                </a:effectLst>
                <a:latin typeface="Impact" pitchFamily="34" charset="0"/>
              </a:rPr>
              <a:t>0</a:t>
            </a:r>
          </a:p>
        </p:txBody>
      </p:sp>
      <p:sp>
        <p:nvSpPr>
          <p:cNvPr id="438283" name="WordArt 11"/>
          <p:cNvSpPr>
            <a:spLocks noChangeArrowheads="1" noChangeShapeType="1" noTextEdit="1"/>
          </p:cNvSpPr>
          <p:nvPr/>
        </p:nvSpPr>
        <p:spPr bwMode="auto">
          <a:xfrm>
            <a:off x="9137651"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4" name="WordArt 12"/>
          <p:cNvSpPr>
            <a:spLocks noChangeArrowheads="1" noChangeShapeType="1" noTextEdit="1"/>
          </p:cNvSpPr>
          <p:nvPr/>
        </p:nvSpPr>
        <p:spPr bwMode="auto">
          <a:xfrm>
            <a:off x="9610726" y="171451"/>
            <a:ext cx="423863"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5" name="WordArt 13"/>
          <p:cNvSpPr>
            <a:spLocks noChangeArrowheads="1" noChangeShapeType="1" noTextEdit="1"/>
          </p:cNvSpPr>
          <p:nvPr/>
        </p:nvSpPr>
        <p:spPr bwMode="auto">
          <a:xfrm>
            <a:off x="10085388" y="171451"/>
            <a:ext cx="423862" cy="32861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i="1" kern="10">
                <a:ln w="19050">
                  <a:solidFill>
                    <a:srgbClr val="000000"/>
                  </a:solidFill>
                  <a:miter lim="800000"/>
                  <a:headEnd/>
                  <a:tailEnd/>
                </a:ln>
                <a:solidFill>
                  <a:srgbClr val="FF0000">
                    <a:alpha val="85001"/>
                  </a:srgbClr>
                </a:solidFill>
                <a:latin typeface="Arial Black"/>
              </a:rPr>
              <a:t>X</a:t>
            </a:r>
          </a:p>
        </p:txBody>
      </p:sp>
      <p:sp>
        <p:nvSpPr>
          <p:cNvPr id="438286" name="WordArt 14"/>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7" name="WordArt 15"/>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a:ln w="25400">
                  <a:solidFill>
                    <a:srgbClr val="000000"/>
                  </a:solidFill>
                  <a:miter lim="800000"/>
                  <a:headEnd/>
                  <a:tailEnd/>
                </a:ln>
                <a:solidFill>
                  <a:srgbClr val="FF0000">
                    <a:alpha val="34000"/>
                  </a:srgbClr>
                </a:solidFill>
                <a:latin typeface="Arial Black"/>
              </a:rPr>
              <a:t>X</a:t>
            </a:r>
          </a:p>
        </p:txBody>
      </p:sp>
      <p:sp>
        <p:nvSpPr>
          <p:cNvPr id="438288" name="WordArt 16"/>
          <p:cNvSpPr>
            <a:spLocks noChangeAspect="1" noChangeArrowheads="1" noChangeShapeType="1" noTextEdit="1"/>
          </p:cNvSpPr>
          <p:nvPr/>
        </p:nvSpPr>
        <p:spPr bwMode="auto">
          <a:xfrm>
            <a:off x="10115550" y="6400800"/>
            <a:ext cx="338138" cy="261938"/>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kern="10" dirty="0">
                <a:ln w="25400">
                  <a:solidFill>
                    <a:srgbClr val="000000"/>
                  </a:solidFill>
                  <a:miter lim="800000"/>
                  <a:headEnd/>
                  <a:tailEnd/>
                </a:ln>
                <a:solidFill>
                  <a:srgbClr val="FF0000">
                    <a:alpha val="34000"/>
                  </a:srgbClr>
                </a:solidFill>
                <a:latin typeface="Arial Black"/>
              </a:rPr>
              <a:t>X</a:t>
            </a:r>
          </a:p>
        </p:txBody>
      </p:sp>
      <p:sp>
        <p:nvSpPr>
          <p:cNvPr id="438289" name="Rectangle 17" descr="Small grid"/>
          <p:cNvSpPr>
            <a:spLocks noChangeArrowheads="1"/>
          </p:cNvSpPr>
          <p:nvPr/>
        </p:nvSpPr>
        <p:spPr bwMode="auto">
          <a:xfrm>
            <a:off x="1082675" y="14446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Opening Song</a:t>
            </a:r>
          </a:p>
        </p:txBody>
      </p:sp>
      <p:sp>
        <p:nvSpPr>
          <p:cNvPr id="438290" name="Rectangle 18" descr="Small grid"/>
          <p:cNvSpPr>
            <a:spLocks noChangeAspect="1" noChangeArrowheads="1"/>
          </p:cNvSpPr>
          <p:nvPr/>
        </p:nvSpPr>
        <p:spPr bwMode="auto">
          <a:xfrm>
            <a:off x="1082675" y="24796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Procession</a:t>
            </a:r>
          </a:p>
        </p:txBody>
      </p:sp>
      <p:sp>
        <p:nvSpPr>
          <p:cNvPr id="438291" name="Rectangle 19" descr="Small grid"/>
          <p:cNvSpPr>
            <a:spLocks noChangeAspect="1" noChangeArrowheads="1"/>
          </p:cNvSpPr>
          <p:nvPr/>
        </p:nvSpPr>
        <p:spPr bwMode="auto">
          <a:xfrm>
            <a:off x="1082675" y="35083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100" dirty="0">
                <a:solidFill>
                  <a:srgbClr val="FFFFFF"/>
                </a:solidFill>
                <a:latin typeface="Impact" pitchFamily="34" charset="0"/>
              </a:rPr>
              <a:t>Sign of the Cross</a:t>
            </a:r>
          </a:p>
        </p:txBody>
      </p:sp>
      <p:sp>
        <p:nvSpPr>
          <p:cNvPr id="438292" name="Rectangle 20" descr="Small grid"/>
          <p:cNvSpPr>
            <a:spLocks noChangeAspect="1" noChangeArrowheads="1"/>
          </p:cNvSpPr>
          <p:nvPr/>
        </p:nvSpPr>
        <p:spPr bwMode="auto">
          <a:xfrm>
            <a:off x="1082675" y="4546600"/>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Penitential Act</a:t>
            </a:r>
          </a:p>
        </p:txBody>
      </p:sp>
      <p:sp>
        <p:nvSpPr>
          <p:cNvPr id="438293" name="Rectangle 21" descr="Small grid"/>
          <p:cNvSpPr>
            <a:spLocks noChangeAspect="1" noChangeArrowheads="1"/>
          </p:cNvSpPr>
          <p:nvPr/>
        </p:nvSpPr>
        <p:spPr bwMode="auto">
          <a:xfrm>
            <a:off x="4854575" y="144462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2800" dirty="0">
                <a:solidFill>
                  <a:srgbClr val="FFFFFF"/>
                </a:solidFill>
                <a:latin typeface="Impact" pitchFamily="34" charset="0"/>
              </a:rPr>
              <a:t>Kyrie (Lord </a:t>
            </a:r>
          </a:p>
          <a:p>
            <a:pPr algn="ctr" fontAlgn="base">
              <a:spcBef>
                <a:spcPct val="0"/>
              </a:spcBef>
              <a:spcAft>
                <a:spcPct val="0"/>
              </a:spcAft>
            </a:pPr>
            <a:r>
              <a:rPr lang="en-US" altLang="en-US" sz="2800" dirty="0">
                <a:solidFill>
                  <a:srgbClr val="FFFFFF"/>
                </a:solidFill>
                <a:latin typeface="Impact" pitchFamily="34" charset="0"/>
              </a:rPr>
              <a:t>Have Mercy)</a:t>
            </a:r>
          </a:p>
        </p:txBody>
      </p:sp>
      <p:sp>
        <p:nvSpPr>
          <p:cNvPr id="438294" name="Rectangle 22" descr="Small grid"/>
          <p:cNvSpPr>
            <a:spLocks noChangeAspect="1" noChangeArrowheads="1"/>
          </p:cNvSpPr>
          <p:nvPr/>
        </p:nvSpPr>
        <p:spPr bwMode="auto">
          <a:xfrm>
            <a:off x="4854575" y="24796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Gloria</a:t>
            </a:r>
          </a:p>
        </p:txBody>
      </p:sp>
      <p:sp>
        <p:nvSpPr>
          <p:cNvPr id="438295" name="Rectangle 23" descr="Small grid"/>
          <p:cNvSpPr>
            <a:spLocks noChangeAspect="1" noChangeArrowheads="1"/>
          </p:cNvSpPr>
          <p:nvPr/>
        </p:nvSpPr>
        <p:spPr bwMode="auto">
          <a:xfrm>
            <a:off x="4854575" y="3508375"/>
            <a:ext cx="2755900" cy="831850"/>
          </a:xfrm>
          <a:prstGeom prst="rect">
            <a:avLst/>
          </a:prstGeom>
          <a:pattFill prst="smGrid">
            <a:fgClr>
              <a:srgbClr val="333333"/>
            </a:fgClr>
            <a:bgClr>
              <a:schemeClr val="tx1"/>
            </a:bgClr>
          </a:patt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r>
              <a:rPr lang="en-US" altLang="en-US" sz="3300" dirty="0">
                <a:solidFill>
                  <a:srgbClr val="FFFFFF"/>
                </a:solidFill>
                <a:latin typeface="Impact" pitchFamily="34" charset="0"/>
              </a:rPr>
              <a:t>Opening Prayer</a:t>
            </a:r>
          </a:p>
        </p:txBody>
      </p:sp>
      <p:pic>
        <p:nvPicPr>
          <p:cNvPr id="438297" name="Picture 25" descr="1">
            <a:hlinkClick r:id="" action="ppaction://macro?name=Score_1"/>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50800"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298" name="Picture 26" descr="7">
            <a:hlinkClick r:id="" action="ppaction://macro?name=Score_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517938"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299" name="Picture 27" descr="6">
            <a:hlinkClick r:id="" action="ppaction://macro?name=Score_6"/>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517938"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0" name="Picture 28" descr="5">
            <a:hlinkClick r:id="" action="ppaction://macro?name=Score_5"/>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517938" y="2782889"/>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1" name="Picture 29" descr="4">
            <a:hlinkClick r:id="" action="ppaction://macro?name=Score_4"/>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750800" y="5895976"/>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2" name="Picture 30" descr="3">
            <a:hlinkClick r:id="" action="ppaction://macro?name=Score_3"/>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750800" y="4857751"/>
            <a:ext cx="3705225" cy="962025"/>
          </a:xfrm>
          <a:prstGeom prst="rect">
            <a:avLst/>
          </a:prstGeom>
          <a:noFill/>
          <a:extLst>
            <a:ext uri="{909E8E84-426E-40DD-AFC4-6F175D3DCCD1}">
              <a14:hiddenFill xmlns:a14="http://schemas.microsoft.com/office/drawing/2010/main">
                <a:solidFill>
                  <a:srgbClr val="FFFFFF"/>
                </a:solidFill>
              </a14:hiddenFill>
            </a:ext>
          </a:extLst>
        </p:spPr>
      </p:pic>
      <p:pic>
        <p:nvPicPr>
          <p:cNvPr id="438303" name="Picture 31" descr="2">
            <a:hlinkClick r:id="" action="ppaction://macro?name=Score_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750800" y="3824289"/>
            <a:ext cx="3705225"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438305" name="Group 33"/>
          <p:cNvGrpSpPr>
            <a:grpSpLocks/>
          </p:cNvGrpSpPr>
          <p:nvPr/>
        </p:nvGrpSpPr>
        <p:grpSpPr bwMode="auto">
          <a:xfrm>
            <a:off x="12884150" y="-57150"/>
            <a:ext cx="7715250" cy="2333625"/>
            <a:chOff x="6192" y="-276"/>
            <a:chExt cx="4860" cy="1470"/>
          </a:xfrm>
        </p:grpSpPr>
        <p:grpSp>
          <p:nvGrpSpPr>
            <p:cNvPr id="438306" name="Group 34"/>
            <p:cNvGrpSpPr>
              <a:grpSpLocks/>
            </p:cNvGrpSpPr>
            <p:nvPr/>
          </p:nvGrpSpPr>
          <p:grpSpPr bwMode="auto">
            <a:xfrm>
              <a:off x="6192" y="-276"/>
              <a:ext cx="1404" cy="1470"/>
              <a:chOff x="6192" y="-276"/>
              <a:chExt cx="1404" cy="1470"/>
            </a:xfrm>
          </p:grpSpPr>
          <p:sp>
            <p:nvSpPr>
              <p:cNvPr id="438307" name="WordArt 35"/>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08" name="AutoShape 36"/>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09" name="AutoShape 37"/>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0" name="Group 38"/>
            <p:cNvGrpSpPr>
              <a:grpSpLocks/>
            </p:cNvGrpSpPr>
            <p:nvPr/>
          </p:nvGrpSpPr>
          <p:grpSpPr bwMode="auto">
            <a:xfrm>
              <a:off x="7920" y="-276"/>
              <a:ext cx="1404" cy="1470"/>
              <a:chOff x="6192" y="-276"/>
              <a:chExt cx="1404" cy="1470"/>
            </a:xfrm>
          </p:grpSpPr>
          <p:sp>
            <p:nvSpPr>
              <p:cNvPr id="438311" name="WordArt 39"/>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2" name="AutoShape 40"/>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3" name="AutoShape 41"/>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14" name="Group 42"/>
            <p:cNvGrpSpPr>
              <a:grpSpLocks/>
            </p:cNvGrpSpPr>
            <p:nvPr/>
          </p:nvGrpSpPr>
          <p:grpSpPr bwMode="auto">
            <a:xfrm>
              <a:off x="9648" y="-276"/>
              <a:ext cx="1404" cy="1470"/>
              <a:chOff x="6192" y="-276"/>
              <a:chExt cx="1404" cy="1470"/>
            </a:xfrm>
          </p:grpSpPr>
          <p:sp>
            <p:nvSpPr>
              <p:cNvPr id="438315" name="WordArt 43"/>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16" name="AutoShape 44"/>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17" name="AutoShape 45"/>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18" name="Group 46"/>
          <p:cNvGrpSpPr>
            <a:grpSpLocks/>
          </p:cNvGrpSpPr>
          <p:nvPr/>
        </p:nvGrpSpPr>
        <p:grpSpPr bwMode="auto">
          <a:xfrm>
            <a:off x="12887325" y="-57150"/>
            <a:ext cx="4972050" cy="2333625"/>
            <a:chOff x="6146" y="-2208"/>
            <a:chExt cx="3132" cy="1470"/>
          </a:xfrm>
        </p:grpSpPr>
        <p:grpSp>
          <p:nvGrpSpPr>
            <p:cNvPr id="438319" name="Group 47"/>
            <p:cNvGrpSpPr>
              <a:grpSpLocks/>
            </p:cNvGrpSpPr>
            <p:nvPr/>
          </p:nvGrpSpPr>
          <p:grpSpPr bwMode="auto">
            <a:xfrm>
              <a:off x="6146" y="-2208"/>
              <a:ext cx="1404" cy="1470"/>
              <a:chOff x="6192" y="-276"/>
              <a:chExt cx="1404" cy="1470"/>
            </a:xfrm>
          </p:grpSpPr>
          <p:sp>
            <p:nvSpPr>
              <p:cNvPr id="438320" name="WordArt 48"/>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1" name="AutoShape 49"/>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2" name="AutoShape 50"/>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nvGrpSpPr>
            <p:cNvPr id="438323" name="Group 51"/>
            <p:cNvGrpSpPr>
              <a:grpSpLocks/>
            </p:cNvGrpSpPr>
            <p:nvPr/>
          </p:nvGrpSpPr>
          <p:grpSpPr bwMode="auto">
            <a:xfrm>
              <a:off x="7874" y="-2208"/>
              <a:ext cx="1404" cy="1470"/>
              <a:chOff x="6192" y="-276"/>
              <a:chExt cx="1404" cy="1470"/>
            </a:xfrm>
          </p:grpSpPr>
          <p:sp>
            <p:nvSpPr>
              <p:cNvPr id="438324" name="WordArt 52"/>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5" name="AutoShape 53"/>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26" name="AutoShape 54"/>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grpSp>
      <p:grpSp>
        <p:nvGrpSpPr>
          <p:cNvPr id="438327" name="Group 55"/>
          <p:cNvGrpSpPr>
            <a:grpSpLocks/>
          </p:cNvGrpSpPr>
          <p:nvPr/>
        </p:nvGrpSpPr>
        <p:grpSpPr bwMode="auto">
          <a:xfrm>
            <a:off x="12884150" y="-57150"/>
            <a:ext cx="2228850" cy="2333625"/>
            <a:chOff x="6192" y="-276"/>
            <a:chExt cx="1404" cy="1470"/>
          </a:xfrm>
        </p:grpSpPr>
        <p:sp>
          <p:nvSpPr>
            <p:cNvPr id="438328" name="WordArt 56"/>
            <p:cNvSpPr>
              <a:spLocks noChangeArrowheads="1" noChangeShapeType="1" noTextEdit="1"/>
            </p:cNvSpPr>
            <p:nvPr/>
          </p:nvSpPr>
          <p:spPr bwMode="auto">
            <a:xfrm>
              <a:off x="6384" y="-48"/>
              <a:ext cx="1008" cy="10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fontAlgn="base">
                <a:spcBef>
                  <a:spcPct val="0"/>
                </a:spcBef>
                <a:spcAft>
                  <a:spcPct val="0"/>
                </a:spcAft>
              </a:pPr>
              <a:r>
                <a:rPr lang="en-US" sz="3600" b="1" kern="10">
                  <a:ln w="76200">
                    <a:solidFill>
                      <a:srgbClr val="660013"/>
                    </a:solidFill>
                    <a:miter lim="800000"/>
                    <a:headEnd/>
                    <a:tailEnd/>
                  </a:ln>
                  <a:solidFill>
                    <a:srgbClr val="D80000"/>
                  </a:solidFill>
                  <a:latin typeface="Verdana"/>
                  <a:ea typeface="Verdana"/>
                  <a:cs typeface="Verdana"/>
                </a:rPr>
                <a:t>X</a:t>
              </a:r>
            </a:p>
          </p:txBody>
        </p:sp>
        <p:sp>
          <p:nvSpPr>
            <p:cNvPr id="438329" name="AutoShape 57"/>
            <p:cNvSpPr>
              <a:spLocks noChangeArrowheads="1"/>
            </p:cNvSpPr>
            <p:nvPr/>
          </p:nvSpPr>
          <p:spPr bwMode="auto">
            <a:xfrm>
              <a:off x="6192" y="-276"/>
              <a:ext cx="1404" cy="1470"/>
            </a:xfrm>
            <a:prstGeom prst="roundRect">
              <a:avLst>
                <a:gd name="adj" fmla="val 16667"/>
              </a:avLst>
            </a:prstGeom>
            <a:noFill/>
            <a:ln w="381000">
              <a:solidFill>
                <a:srgbClr val="66001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0" name="AutoShape 58"/>
            <p:cNvSpPr>
              <a:spLocks noChangeArrowheads="1"/>
            </p:cNvSpPr>
            <p:nvPr/>
          </p:nvSpPr>
          <p:spPr bwMode="auto">
            <a:xfrm>
              <a:off x="6192" y="-276"/>
              <a:ext cx="1404" cy="1470"/>
            </a:xfrm>
            <a:prstGeom prst="roundRect">
              <a:avLst>
                <a:gd name="adj" fmla="val 16667"/>
              </a:avLst>
            </a:prstGeom>
            <a:noFill/>
            <a:ln w="228600">
              <a:solidFill>
                <a:srgbClr val="D8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pic>
        <p:nvPicPr>
          <p:cNvPr id="438331" name="Picture 59">
            <a:hlinkClick r:id="" action="ppaction://macro?name=Begin_Round"/>
          </p:cNvPr>
          <p:cNvPicPr>
            <a:picLocks noChangeAspect="1" noChangeArrowheads="1"/>
          </p:cNvPicPr>
          <p:nvPr/>
        </p:nvPicPr>
        <p:blipFill>
          <a:blip r:embed="rId14">
            <a:extLst>
              <a:ext uri="{28A0092B-C50C-407E-A947-70E740481C1C}">
                <a14:useLocalDpi xmlns:a14="http://schemas.microsoft.com/office/drawing/2010/main" val="0"/>
              </a:ext>
            </a:extLst>
          </a:blip>
          <a:stretch>
            <a:fillRect/>
          </a:stretch>
        </p:blipFill>
        <p:spPr bwMode="auto">
          <a:xfrm>
            <a:off x="2886075" y="6355557"/>
            <a:ext cx="952500" cy="357187"/>
          </a:xfrm>
          <a:prstGeom prst="rect">
            <a:avLst/>
          </a:prstGeom>
          <a:noFill/>
          <a:extLst>
            <a:ext uri="{909E8E84-426E-40DD-AFC4-6F175D3DCCD1}">
              <a14:hiddenFill xmlns:a14="http://schemas.microsoft.com/office/drawing/2010/main">
                <a:solidFill>
                  <a:srgbClr val="FFFFFF"/>
                </a:solidFill>
              </a14:hiddenFill>
            </a:ext>
          </a:extLst>
        </p:spPr>
      </p:pic>
      <p:sp>
        <p:nvSpPr>
          <p:cNvPr id="438336" name="Rectangle 64"/>
          <p:cNvSpPr>
            <a:spLocks noChangeArrowheads="1"/>
          </p:cNvSpPr>
          <p:nvPr/>
        </p:nvSpPr>
        <p:spPr bwMode="auto">
          <a:xfrm>
            <a:off x="8977314" y="0"/>
            <a:ext cx="1690687" cy="685800"/>
          </a:xfrm>
          <a:prstGeom prst="rect">
            <a:avLst/>
          </a:prstGeom>
          <a:solidFill>
            <a:schemeClr val="accent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grpSp>
        <p:nvGrpSpPr>
          <p:cNvPr id="438337" name="Group 65"/>
          <p:cNvGrpSpPr>
            <a:grpSpLocks/>
          </p:cNvGrpSpPr>
          <p:nvPr/>
        </p:nvGrpSpPr>
        <p:grpSpPr bwMode="auto">
          <a:xfrm>
            <a:off x="7918450" y="6324600"/>
            <a:ext cx="2139950" cy="533400"/>
            <a:chOff x="4028" y="3984"/>
            <a:chExt cx="1348" cy="336"/>
          </a:xfrm>
        </p:grpSpPr>
        <p:sp>
          <p:nvSpPr>
            <p:cNvPr id="438338" name="AutoShape 66">
              <a:hlinkClick r:id="" action="ppaction://noaction" highlightClick="1">
                <a:snd r:embed="rId15" name="cheering1.wav"/>
              </a:hlinkClick>
            </p:cNvPr>
            <p:cNvSpPr>
              <a:spLocks noChangeArrowheads="1"/>
            </p:cNvSpPr>
            <p:nvPr/>
          </p:nvSpPr>
          <p:spPr bwMode="auto">
            <a:xfrm>
              <a:off x="4536"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39" name="AutoShape 67">
              <a:hlinkClick r:id="" action="ppaction://noaction" highlightClick="1">
                <a:snd r:embed="rId16" name="tpirhorns.wav"/>
              </a:hlinkClick>
            </p:cNvPr>
            <p:cNvSpPr>
              <a:spLocks noChangeArrowheads="1"/>
            </p:cNvSpPr>
            <p:nvPr/>
          </p:nvSpPr>
          <p:spPr bwMode="auto">
            <a:xfrm>
              <a:off x="4269"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0" name="AutoShape 68">
              <a:hlinkClick r:id="" action="ppaction://noaction" highlightClick="1" endSnd="1"/>
            </p:cNvPr>
            <p:cNvSpPr>
              <a:spLocks noChangeArrowheads="1"/>
            </p:cNvSpPr>
            <p:nvPr/>
          </p:nvSpPr>
          <p:spPr bwMode="auto">
            <a:xfrm>
              <a:off x="5050" y="3984"/>
              <a:ext cx="230" cy="230"/>
            </a:xfrm>
            <a:prstGeom prst="actionButtonSound">
              <a:avLst/>
            </a:prstGeom>
            <a:solidFill>
              <a:srgbClr val="F6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1" name="Text Box 69"/>
            <p:cNvSpPr txBox="1">
              <a:spLocks noChangeArrowheads="1"/>
            </p:cNvSpPr>
            <p:nvPr/>
          </p:nvSpPr>
          <p:spPr bwMode="auto">
            <a:xfrm>
              <a:off x="450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Cheer</a:t>
              </a:r>
            </a:p>
          </p:txBody>
        </p:sp>
        <p:sp>
          <p:nvSpPr>
            <p:cNvPr id="438342" name="Text Box 70"/>
            <p:cNvSpPr txBox="1">
              <a:spLocks noChangeArrowheads="1"/>
            </p:cNvSpPr>
            <p:nvPr/>
          </p:nvSpPr>
          <p:spPr bwMode="auto">
            <a:xfrm>
              <a:off x="5007" y="4185"/>
              <a:ext cx="369"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Silence</a:t>
              </a:r>
            </a:p>
          </p:txBody>
        </p:sp>
        <p:sp>
          <p:nvSpPr>
            <p:cNvPr id="438343" name="Text Box 71"/>
            <p:cNvSpPr txBox="1">
              <a:spLocks noChangeArrowheads="1"/>
            </p:cNvSpPr>
            <p:nvPr/>
          </p:nvSpPr>
          <p:spPr bwMode="auto">
            <a:xfrm>
              <a:off x="4253"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Lose</a:t>
              </a:r>
            </a:p>
          </p:txBody>
        </p:sp>
        <p:sp>
          <p:nvSpPr>
            <p:cNvPr id="438344" name="AutoShape 72">
              <a:hlinkClick r:id="" action="ppaction://noaction" highlightClick="1">
                <a:snd r:embed="rId17" name="TV Theme -  Family Feud short.wav"/>
              </a:hlinkClick>
            </p:cNvPr>
            <p:cNvSpPr>
              <a:spLocks noChangeArrowheads="1"/>
            </p:cNvSpPr>
            <p:nvPr/>
          </p:nvSpPr>
          <p:spPr bwMode="auto">
            <a:xfrm>
              <a:off x="4029" y="3984"/>
              <a:ext cx="230" cy="230"/>
            </a:xfrm>
            <a:prstGeom prst="actionButtonSound">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5" name="Text Box 73"/>
            <p:cNvSpPr txBox="1">
              <a:spLocks noChangeArrowheads="1"/>
            </p:cNvSpPr>
            <p:nvPr/>
          </p:nvSpPr>
          <p:spPr bwMode="auto">
            <a:xfrm>
              <a:off x="4028"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Win</a:t>
              </a:r>
            </a:p>
          </p:txBody>
        </p:sp>
        <p:sp>
          <p:nvSpPr>
            <p:cNvPr id="438346" name="AutoShape 74">
              <a:hlinkClick r:id="" action="ppaction://noaction" highlightClick="1">
                <a:snd r:embed="rId18" name="boo3.wav"/>
              </a:hlinkClick>
            </p:cNvPr>
            <p:cNvSpPr>
              <a:spLocks noChangeArrowheads="1"/>
            </p:cNvSpPr>
            <p:nvPr/>
          </p:nvSpPr>
          <p:spPr bwMode="auto">
            <a:xfrm>
              <a:off x="4776" y="3984"/>
              <a:ext cx="230" cy="230"/>
            </a:xfrm>
            <a:prstGeom prst="actionButtonSound">
              <a:avLst/>
            </a:prstGeom>
            <a:solidFill>
              <a:srgbClr val="C0C0C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a:solidFill>
                  <a:srgbClr val="000000"/>
                </a:solidFill>
                <a:effectLst>
                  <a:outerShdw blurRad="38100" dist="38100" dir="2700000" algn="tl">
                    <a:srgbClr val="000000">
                      <a:alpha val="43137"/>
                    </a:srgbClr>
                  </a:outerShdw>
                </a:effectLst>
                <a:latin typeface="Tahoma" pitchFamily="34" charset="0"/>
              </a:endParaRPr>
            </a:p>
          </p:txBody>
        </p:sp>
        <p:sp>
          <p:nvSpPr>
            <p:cNvPr id="438347" name="Text Box 75"/>
            <p:cNvSpPr txBox="1">
              <a:spLocks noChangeArrowheads="1"/>
            </p:cNvSpPr>
            <p:nvPr/>
          </p:nvSpPr>
          <p:spPr bwMode="auto">
            <a:xfrm>
              <a:off x="4771" y="4185"/>
              <a:ext cx="28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800">
                  <a:solidFill>
                    <a:srgbClr val="000000"/>
                  </a:solidFill>
                  <a:effectLst>
                    <a:outerShdw blurRad="38100" dist="38100" dir="2700000" algn="tl">
                      <a:srgbClr val="FFFFFF"/>
                    </a:outerShdw>
                  </a:effectLst>
                  <a:latin typeface="Tahoma" pitchFamily="34" charset="0"/>
                </a:rPr>
                <a:t>Boo</a:t>
              </a:r>
            </a:p>
          </p:txBody>
        </p:sp>
      </p:grpSp>
      <p:sp>
        <p:nvSpPr>
          <p:cNvPr id="438348" name="Text Box 76"/>
          <p:cNvSpPr txBox="1">
            <a:spLocks noChangeArrowheads="1"/>
          </p:cNvSpPr>
          <p:nvPr/>
        </p:nvSpPr>
        <p:spPr bwMode="auto">
          <a:xfrm>
            <a:off x="1676401" y="106364"/>
            <a:ext cx="19970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en-US" sz="3200" dirty="0">
                <a:solidFill>
                  <a:srgbClr val="FFFFFF"/>
                </a:solidFill>
                <a:effectLst>
                  <a:outerShdw blurRad="38100" dist="38100" dir="2700000" algn="tl">
                    <a:srgbClr val="000000"/>
                  </a:outerShdw>
                </a:effectLst>
                <a:latin typeface="Swis721 Hv BT" pitchFamily="34" charset="0"/>
              </a:rPr>
              <a:t>Round 7</a:t>
            </a:r>
          </a:p>
        </p:txBody>
      </p:sp>
      <p:sp>
        <p:nvSpPr>
          <p:cNvPr id="438335" name="Rectangle 63"/>
          <p:cNvSpPr>
            <a:spLocks noChangeArrowheads="1"/>
          </p:cNvSpPr>
          <p:nvPr/>
        </p:nvSpPr>
        <p:spPr bwMode="auto">
          <a:xfrm>
            <a:off x="12736513" y="-1447800"/>
            <a:ext cx="7472362" cy="4191016"/>
          </a:xfrm>
          <a:prstGeom prst="rect">
            <a:avLst/>
          </a:prstGeom>
          <a:gradFill rotWithShape="0">
            <a:gsLst>
              <a:gs pos="0">
                <a:srgbClr val="FFFFFF">
                  <a:gamma/>
                  <a:shade val="46275"/>
                  <a:invGamma/>
                </a:srgbClr>
              </a:gs>
              <a:gs pos="50000">
                <a:srgbClr val="FFFFFF">
                  <a:alpha val="70000"/>
                </a:srgbClr>
              </a:gs>
              <a:gs pos="100000">
                <a:srgbClr val="FFFFFF">
                  <a:gamma/>
                  <a:shade val="46275"/>
                  <a:invGamma/>
                </a:srgbClr>
              </a:gs>
            </a:gsLst>
            <a:lin ang="27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rmAutofit/>
          </a:bodyPr>
          <a:lstStyle/>
          <a:p>
            <a:pPr algn="ctr" fontAlgn="base">
              <a:spcBef>
                <a:spcPct val="0"/>
              </a:spcBef>
              <a:spcAft>
                <a:spcPct val="0"/>
              </a:spcAft>
            </a:pPr>
            <a:r>
              <a:rPr lang="en-US" altLang="en-US" sz="4400" b="1" dirty="0">
                <a:solidFill>
                  <a:srgbClr val="000000"/>
                </a:solidFill>
                <a:effectLst>
                  <a:outerShdw blurRad="38100" dist="38100" dir="2700000" algn="tl">
                    <a:srgbClr val="C0C0C0"/>
                  </a:outerShdw>
                </a:effectLst>
                <a:latin typeface="Tahoma" pitchFamily="34" charset="0"/>
              </a:rPr>
              <a:t>Think about what happens at Mass. Name all the parts of the Entrance Rite (Before the readings)</a:t>
            </a:r>
          </a:p>
        </p:txBody>
      </p:sp>
      <p:pic>
        <p:nvPicPr>
          <p:cNvPr id="78" name="Picture 100">
            <a:hlinkClick r:id="" action="ppaction://macro?name=Begin_Round"/>
          </p:cNvPr>
          <p:cNvPicPr>
            <a:picLocks noChangeAspect="1" noChangeArrowheads="1"/>
          </p:cNvPicPr>
          <p:nvPr/>
        </p:nvPicPr>
        <p:blipFill>
          <a:blip r:embed="rId19">
            <a:extLst>
              <a:ext uri="{28A0092B-C50C-407E-A947-70E740481C1C}">
                <a14:useLocalDpi xmlns:a14="http://schemas.microsoft.com/office/drawing/2010/main" val="0"/>
              </a:ext>
            </a:extLst>
          </a:blip>
          <a:stretch>
            <a:fillRect/>
          </a:stretch>
        </p:blipFill>
        <p:spPr bwMode="auto">
          <a:xfrm>
            <a:off x="4076700" y="6355557"/>
            <a:ext cx="952500" cy="357187"/>
          </a:xfrm>
          <a:prstGeom prst="rect">
            <a:avLst/>
          </a:prstGeom>
          <a:noFill/>
          <a:extLst>
            <a:ext uri="{909E8E84-426E-40DD-AFC4-6F175D3DCCD1}">
              <a14:hiddenFill xmlns:a14="http://schemas.microsoft.com/office/drawing/2010/main">
                <a:solidFill>
                  <a:srgbClr val="FFFFFF"/>
                </a:solidFill>
              </a14:hiddenFill>
            </a:ext>
          </a:extLst>
        </p:spPr>
      </p:pic>
      <p:grpSp>
        <p:nvGrpSpPr>
          <p:cNvPr id="438332" name="Group 60"/>
          <p:cNvGrpSpPr>
            <a:grpSpLocks/>
          </p:cNvGrpSpPr>
          <p:nvPr/>
        </p:nvGrpSpPr>
        <p:grpSpPr bwMode="auto">
          <a:xfrm>
            <a:off x="12736513" y="2743216"/>
            <a:ext cx="7472362" cy="4113198"/>
            <a:chOff x="-4707" y="1776"/>
            <a:chExt cx="4707" cy="2567"/>
          </a:xfrm>
        </p:grpSpPr>
        <p:sp>
          <p:nvSpPr>
            <p:cNvPr id="438333" name="Rectangle 61"/>
            <p:cNvSpPr>
              <a:spLocks noChangeArrowheads="1"/>
            </p:cNvSpPr>
            <p:nvPr/>
          </p:nvSpPr>
          <p:spPr bwMode="auto">
            <a:xfrm>
              <a:off x="-4707" y="1776"/>
              <a:ext cx="4707" cy="2567"/>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pPr>
              <a:endParaRPr lang="en-US" altLang="en-US" sz="6600" b="1">
                <a:solidFill>
                  <a:srgbClr val="000000"/>
                </a:solidFill>
                <a:effectLst>
                  <a:outerShdw blurRad="38100" dist="38100" dir="2700000" algn="tl">
                    <a:srgbClr val="C0C0C0"/>
                  </a:outerShdw>
                </a:effectLst>
                <a:latin typeface="Tahoma" pitchFamily="34" charset="0"/>
              </a:endParaRPr>
            </a:p>
          </p:txBody>
        </p:sp>
        <p:pic>
          <p:nvPicPr>
            <p:cNvPr id="438334" name="Picture 62"/>
            <p:cNvPicPr>
              <a:picLocks noChangeAspect="1" noChangeArrowheads="1"/>
            </p:cNvPicPr>
            <p:nvPr/>
          </p:nvPicPr>
          <p:blipFill>
            <a:blip r:embed="rId20">
              <a:extLst>
                <a:ext uri="{28A0092B-C50C-407E-A947-70E740481C1C}">
                  <a14:useLocalDpi xmlns:a14="http://schemas.microsoft.com/office/drawing/2010/main" val="0"/>
                </a:ext>
              </a:extLst>
            </a:blip>
            <a:stretch>
              <a:fillRect/>
            </a:stretch>
          </p:blipFill>
          <p:spPr bwMode="auto">
            <a:xfrm>
              <a:off x="-4032" y="1935"/>
              <a:ext cx="3363" cy="224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35724598"/>
      </p:ext>
    </p:extLst>
  </p:cSld>
  <p:clrMapOvr>
    <a:masterClrMapping/>
  </p:clrMapOvr>
  <p:transition advClick="0">
    <p:push/>
    <p:sndAc>
      <p:stSnd>
        <p:snd r:embed="rId3" name="TV Theme -  Family Feud transition.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path" presetSubtype="0" fill="hold" nodeType="withEffect">
                                  <p:stCondLst>
                                    <p:cond delay="0"/>
                                  </p:stCondLst>
                                  <p:childTnLst>
                                    <p:animMotion origin="layout" path="M -0.96736 -0.19098 L -0.96736 -0.19098 " pathEditMode="fixed" rAng="0" ptsTypes="AA">
                                      <p:cBhvr>
                                        <p:cTn id="6" dur="10" fill="hold"/>
                                        <p:tgtEl>
                                          <p:spTgt spid="438332"/>
                                        </p:tgtEl>
                                        <p:attrNameLst>
                                          <p:attrName>ppt_x</p:attrName>
                                          <p:attrName>ppt_y</p:attrName>
                                        </p:attrNameLst>
                                      </p:cBhvr>
                                      <p:rCtr x="0" y="0"/>
                                    </p:animMotion>
                                  </p:childTnLst>
                                </p:cTn>
                              </p:par>
                            </p:childTnLst>
                          </p:cTn>
                        </p:par>
                        <p:par>
                          <p:cTn id="7" fill="hold">
                            <p:stCondLst>
                              <p:cond delay="10"/>
                            </p:stCondLst>
                            <p:childTnLst>
                              <p:par>
                                <p:cTn id="8" presetID="1" presetClass="entr" presetSubtype="0" fill="hold" grpId="0" nodeType="afterEffect">
                                  <p:stCondLst>
                                    <p:cond delay="0"/>
                                  </p:stCondLst>
                                  <p:childTnLst>
                                    <p:set>
                                      <p:cBhvr>
                                        <p:cTn id="9" dur="1" fill="hold">
                                          <p:stCondLst>
                                            <p:cond delay="0"/>
                                          </p:stCondLst>
                                        </p:cTn>
                                        <p:tgtEl>
                                          <p:spTgt spid="438289"/>
                                        </p:tgtEl>
                                        <p:attrNameLst>
                                          <p:attrName>style.visibility</p:attrName>
                                        </p:attrNameLst>
                                      </p:cBhvr>
                                      <p:to>
                                        <p:strVal val="visible"/>
                                      </p:to>
                                    </p:set>
                                  </p:childTnLst>
                                </p:cTn>
                              </p:par>
                            </p:childTnLst>
                          </p:cTn>
                        </p:par>
                        <p:par>
                          <p:cTn id="10" fill="hold">
                            <p:stCondLst>
                              <p:cond delay="10"/>
                            </p:stCondLst>
                            <p:childTnLst>
                              <p:par>
                                <p:cTn id="11" presetID="1" presetClass="entr" presetSubtype="0" fill="hold" grpId="0" nodeType="afterEffect">
                                  <p:stCondLst>
                                    <p:cond delay="0"/>
                                  </p:stCondLst>
                                  <p:childTnLst>
                                    <p:set>
                                      <p:cBhvr>
                                        <p:cTn id="12" dur="1" fill="hold">
                                          <p:stCondLst>
                                            <p:cond delay="0"/>
                                          </p:stCondLst>
                                        </p:cTn>
                                        <p:tgtEl>
                                          <p:spTgt spid="438290"/>
                                        </p:tgtEl>
                                        <p:attrNameLst>
                                          <p:attrName>style.visibility</p:attrName>
                                        </p:attrNameLst>
                                      </p:cBhvr>
                                      <p:to>
                                        <p:strVal val="visible"/>
                                      </p:to>
                                    </p:set>
                                  </p:childTnLst>
                                </p:cTn>
                              </p:par>
                            </p:childTnLst>
                          </p:cTn>
                        </p:par>
                        <p:par>
                          <p:cTn id="13" fill="hold">
                            <p:stCondLst>
                              <p:cond delay="10"/>
                            </p:stCondLst>
                            <p:childTnLst>
                              <p:par>
                                <p:cTn id="14" presetID="1" presetClass="entr" presetSubtype="0" fill="hold" grpId="0" nodeType="afterEffect">
                                  <p:stCondLst>
                                    <p:cond delay="0"/>
                                  </p:stCondLst>
                                  <p:childTnLst>
                                    <p:set>
                                      <p:cBhvr>
                                        <p:cTn id="15" dur="1" fill="hold">
                                          <p:stCondLst>
                                            <p:cond delay="0"/>
                                          </p:stCondLst>
                                        </p:cTn>
                                        <p:tgtEl>
                                          <p:spTgt spid="438291"/>
                                        </p:tgtEl>
                                        <p:attrNameLst>
                                          <p:attrName>style.visibility</p:attrName>
                                        </p:attrNameLst>
                                      </p:cBhvr>
                                      <p:to>
                                        <p:strVal val="visible"/>
                                      </p:to>
                                    </p:set>
                                  </p:childTnLst>
                                </p:cTn>
                              </p:par>
                            </p:childTnLst>
                          </p:cTn>
                        </p:par>
                        <p:par>
                          <p:cTn id="16" fill="hold">
                            <p:stCondLst>
                              <p:cond delay="10"/>
                            </p:stCondLst>
                            <p:childTnLst>
                              <p:par>
                                <p:cTn id="17" presetID="1" presetClass="entr" presetSubtype="0" fill="hold" grpId="0" nodeType="afterEffect">
                                  <p:stCondLst>
                                    <p:cond delay="0"/>
                                  </p:stCondLst>
                                  <p:childTnLst>
                                    <p:set>
                                      <p:cBhvr>
                                        <p:cTn id="18" dur="1" fill="hold">
                                          <p:stCondLst>
                                            <p:cond delay="0"/>
                                          </p:stCondLst>
                                        </p:cTn>
                                        <p:tgtEl>
                                          <p:spTgt spid="438292"/>
                                        </p:tgtEl>
                                        <p:attrNameLst>
                                          <p:attrName>style.visibility</p:attrName>
                                        </p:attrNameLst>
                                      </p:cBhvr>
                                      <p:to>
                                        <p:strVal val="visible"/>
                                      </p:to>
                                    </p:set>
                                  </p:childTnLst>
                                </p:cTn>
                              </p:par>
                            </p:childTnLst>
                          </p:cTn>
                        </p:par>
                        <p:par>
                          <p:cTn id="19" fill="hold">
                            <p:stCondLst>
                              <p:cond delay="10"/>
                            </p:stCondLst>
                            <p:childTnLst>
                              <p:par>
                                <p:cTn id="20" presetID="1" presetClass="entr" presetSubtype="0" fill="hold" grpId="0" nodeType="afterEffect">
                                  <p:stCondLst>
                                    <p:cond delay="0"/>
                                  </p:stCondLst>
                                  <p:childTnLst>
                                    <p:set>
                                      <p:cBhvr>
                                        <p:cTn id="21" dur="1" fill="hold">
                                          <p:stCondLst>
                                            <p:cond delay="0"/>
                                          </p:stCondLst>
                                        </p:cTn>
                                        <p:tgtEl>
                                          <p:spTgt spid="438293"/>
                                        </p:tgtEl>
                                        <p:attrNameLst>
                                          <p:attrName>style.visibility</p:attrName>
                                        </p:attrNameLst>
                                      </p:cBhvr>
                                      <p:to>
                                        <p:strVal val="visible"/>
                                      </p:to>
                                    </p:set>
                                  </p:childTnLst>
                                </p:cTn>
                              </p:par>
                            </p:childTnLst>
                          </p:cTn>
                        </p:par>
                        <p:par>
                          <p:cTn id="22" fill="hold">
                            <p:stCondLst>
                              <p:cond delay="10"/>
                            </p:stCondLst>
                            <p:childTnLst>
                              <p:par>
                                <p:cTn id="23" presetID="1" presetClass="entr" presetSubtype="0" fill="hold" grpId="0" nodeType="afterEffect">
                                  <p:stCondLst>
                                    <p:cond delay="0"/>
                                  </p:stCondLst>
                                  <p:childTnLst>
                                    <p:set>
                                      <p:cBhvr>
                                        <p:cTn id="24" dur="1" fill="hold">
                                          <p:stCondLst>
                                            <p:cond delay="0"/>
                                          </p:stCondLst>
                                        </p:cTn>
                                        <p:tgtEl>
                                          <p:spTgt spid="438294"/>
                                        </p:tgtEl>
                                        <p:attrNameLst>
                                          <p:attrName>style.visibility</p:attrName>
                                        </p:attrNameLst>
                                      </p:cBhvr>
                                      <p:to>
                                        <p:strVal val="visible"/>
                                      </p:to>
                                    </p:set>
                                  </p:childTnLst>
                                </p:cTn>
                              </p:par>
                            </p:childTnLst>
                          </p:cTn>
                        </p:par>
                        <p:par>
                          <p:cTn id="25" fill="hold">
                            <p:stCondLst>
                              <p:cond delay="10"/>
                            </p:stCondLst>
                            <p:childTnLst>
                              <p:par>
                                <p:cTn id="26" presetID="1" presetClass="entr" presetSubtype="0" fill="hold" grpId="0" nodeType="afterEffect">
                                  <p:stCondLst>
                                    <p:cond delay="0"/>
                                  </p:stCondLst>
                                  <p:childTnLst>
                                    <p:set>
                                      <p:cBhvr>
                                        <p:cTn id="27" dur="1" fill="hold">
                                          <p:stCondLst>
                                            <p:cond delay="0"/>
                                          </p:stCondLst>
                                        </p:cTn>
                                        <p:tgtEl>
                                          <p:spTgt spid="43829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11"/>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438275"/>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438276"/>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43827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38278"/>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38279"/>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438280"/>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4382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4" restart="whenNotActive" fill="hold" evtFilter="cancelBubble" nodeType="interactiveSeq">
                <p:stCondLst>
                  <p:cond evt="onClick" delay="0">
                    <p:tgtEl>
                      <p:spTgt spid="438286"/>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42" presetClass="path" presetSubtype="0" fill="hold" nodeType="withEffect">
                                  <p:stCondLst>
                                    <p:cond delay="0"/>
                                  </p:stCondLst>
                                  <p:childTnLst>
                                    <p:animMotion origin="layout" path="M -0.69688 0.34699 L -0.69688 0.34699 " pathEditMode="fixed" rAng="0" ptsTypes="AA">
                                      <p:cBhvr>
                                        <p:cTn id="48" dur="10" fill="hold"/>
                                        <p:tgtEl>
                                          <p:spTgt spid="438327"/>
                                        </p:tgtEl>
                                        <p:attrNameLst>
                                          <p:attrName>ppt_x</p:attrName>
                                          <p:attrName>ppt_y</p:attrName>
                                        </p:attrNameLst>
                                      </p:cBhvr>
                                      <p:rCtr x="0" y="0"/>
                                    </p:animMotion>
                                  </p:childTnLst>
                                </p:cTn>
                              </p:par>
                              <p:par>
                                <p:cTn id="49" presetID="3" presetClass="entr" presetSubtype="0" fill="hold" grpId="0" nodeType="withEffect">
                                  <p:stCondLst>
                                    <p:cond delay="0"/>
                                  </p:stCondLst>
                                  <p:childTnLst>
                                    <p:set>
                                      <p:cBhvr>
                                        <p:cTn id="50" dur="1" fill="hold">
                                          <p:stCondLst>
                                            <p:cond delay="0"/>
                                          </p:stCondLst>
                                        </p:cTn>
                                        <p:tgtEl>
                                          <p:spTgt spid="438283"/>
                                        </p:tgtEl>
                                        <p:attrNameLst>
                                          <p:attrName>style.visibility</p:attrName>
                                        </p:attrNameLst>
                                      </p:cBhvr>
                                      <p:to>
                                        <p:strVal val="visible"/>
                                      </p:to>
                                    </p:set>
                                  </p:childTnLst>
                                </p:cTn>
                              </p:par>
                              <p:par>
                                <p:cTn id="51" presetID="3" presetClass="exit" presetSubtype="0" fill="hold" grpId="0" nodeType="withEffect">
                                  <p:stCondLst>
                                    <p:cond delay="0"/>
                                  </p:stCondLst>
                                  <p:childTnLst>
                                    <p:set>
                                      <p:cBhvr>
                                        <p:cTn id="52" dur="1" fill="hold">
                                          <p:stCondLst>
                                            <p:cond delay="0"/>
                                          </p:stCondLst>
                                        </p:cTn>
                                        <p:tgtEl>
                                          <p:spTgt spid="438286"/>
                                        </p:tgtEl>
                                        <p:attrNameLst>
                                          <p:attrName>style.visibility</p:attrName>
                                        </p:attrNameLst>
                                      </p:cBhvr>
                                      <p:to>
                                        <p:strVal val="hidden"/>
                                      </p:to>
                                    </p:set>
                                  </p:childTnLst>
                                </p:cTn>
                              </p:par>
                              <p:par>
                                <p:cTn id="53" presetID="3" presetClass="entr" presetSubtype="0" fill="hold" grpId="0" nodeType="withEffect">
                                  <p:stCondLst>
                                    <p:cond delay="0"/>
                                  </p:stCondLst>
                                  <p:childTnLst>
                                    <p:set>
                                      <p:cBhvr>
                                        <p:cTn id="54" dur="1" fill="hold">
                                          <p:stCondLst>
                                            <p:cond delay="0"/>
                                          </p:stCondLst>
                                        </p:cTn>
                                        <p:tgtEl>
                                          <p:spTgt spid="438287"/>
                                        </p:tgtEl>
                                        <p:attrNameLst>
                                          <p:attrName>style.visibility</p:attrName>
                                        </p:attrNameLst>
                                      </p:cBhvr>
                                      <p:to>
                                        <p:strVal val="visible"/>
                                      </p:to>
                                    </p:set>
                                  </p:childTnLst>
                                </p:cTn>
                              </p:par>
                              <p:par>
                                <p:cTn id="55" presetID="10" presetClass="entr" presetSubtype="0" fill="hold" nodeType="withEffect">
                                  <p:stCondLst>
                                    <p:cond delay="0"/>
                                  </p:stCondLst>
                                  <p:childTnLst>
                                    <p:set>
                                      <p:cBhvr>
                                        <p:cTn id="56" dur="1" fill="hold">
                                          <p:stCondLst>
                                            <p:cond delay="0"/>
                                          </p:stCondLst>
                                        </p:cTn>
                                        <p:tgtEl>
                                          <p:spTgt spid="438327"/>
                                        </p:tgtEl>
                                        <p:attrNameLst>
                                          <p:attrName>style.visibility</p:attrName>
                                        </p:attrNameLst>
                                      </p:cBhvr>
                                      <p:to>
                                        <p:strVal val="visible"/>
                                      </p:to>
                                    </p:set>
                                    <p:animEffect transition="in" filter="fade">
                                      <p:cBhvr>
                                        <p:cTn id="57" dur="200"/>
                                        <p:tgtEl>
                                          <p:spTgt spid="438327"/>
                                        </p:tgtEl>
                                      </p:cBhvr>
                                    </p:animEffect>
                                  </p:childTnLst>
                                  <p:subTnLst>
                                    <p:audio>
                                      <p:cMediaNode>
                                        <p:cTn display="0" masterRel="sameClick">
                                          <p:stCondLst>
                                            <p:cond evt="begin" delay="0">
                                              <p:tn val="55"/>
                                            </p:cond>
                                          </p:stCondLst>
                                          <p:endCondLst>
                                            <p:cond evt="onStopAudio" delay="0">
                                              <p:tgtEl>
                                                <p:sldTgt/>
                                              </p:tgtEl>
                                            </p:cond>
                                          </p:endCondLst>
                                        </p:cTn>
                                        <p:tgtEl>
                                          <p:sndTgt r:embed="rId4" name="Buzzer.wav"/>
                                        </p:tgtEl>
                                      </p:cMediaNode>
                                    </p:audio>
                                  </p:subTnLst>
                                </p:cTn>
                              </p:par>
                            </p:childTnLst>
                          </p:cTn>
                        </p:par>
                        <p:par>
                          <p:cTn id="58" fill="hold" nodeType="afterGroup">
                            <p:stCondLst>
                              <p:cond delay="200"/>
                            </p:stCondLst>
                            <p:childTnLst>
                              <p:par>
                                <p:cTn id="59" presetID="10" presetClass="exit" presetSubtype="0" fill="hold" nodeType="afterEffect">
                                  <p:stCondLst>
                                    <p:cond delay="500"/>
                                  </p:stCondLst>
                                  <p:childTnLst>
                                    <p:animEffect transition="out" filter="fade">
                                      <p:cBhvr>
                                        <p:cTn id="60" dur="200"/>
                                        <p:tgtEl>
                                          <p:spTgt spid="438327"/>
                                        </p:tgtEl>
                                      </p:cBhvr>
                                    </p:animEffect>
                                    <p:set>
                                      <p:cBhvr>
                                        <p:cTn id="61" dur="1" fill="hold">
                                          <p:stCondLst>
                                            <p:cond delay="199"/>
                                          </p:stCondLst>
                                        </p:cTn>
                                        <p:tgtEl>
                                          <p:spTgt spid="438327"/>
                                        </p:tgtEl>
                                        <p:attrNameLst>
                                          <p:attrName>style.visibility</p:attrName>
                                        </p:attrNameLst>
                                      </p:cBhvr>
                                      <p:to>
                                        <p:strVal val="hidden"/>
                                      </p:to>
                                    </p:set>
                                  </p:childTnLst>
                                </p:cTn>
                              </p:par>
                            </p:childTnLst>
                          </p:cTn>
                        </p:par>
                      </p:childTnLst>
                    </p:cTn>
                  </p:par>
                </p:childTnLst>
              </p:cTn>
              <p:nextCondLst>
                <p:cond evt="onClick" delay="0">
                  <p:tgtEl>
                    <p:spTgt spid="438286"/>
                  </p:tgtEl>
                </p:cond>
              </p:nextCondLst>
            </p:seq>
            <p:seq concurrent="1" nextAc="seek">
              <p:cTn id="62" restart="whenNotActive" fill="hold" evtFilter="cancelBubble" nodeType="interactiveSeq">
                <p:stCondLst>
                  <p:cond evt="onClick" delay="0">
                    <p:tgtEl>
                      <p:spTgt spid="438287"/>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42" presetClass="path" presetSubtype="0" fill="hold" nodeType="withEffect">
                                  <p:stCondLst>
                                    <p:cond delay="0"/>
                                  </p:stCondLst>
                                  <p:childTnLst>
                                    <p:animMotion origin="layout" path="M -0.84723 0.34699 L -0.84723 0.34699 " pathEditMode="fixed" rAng="0" ptsTypes="AA">
                                      <p:cBhvr>
                                        <p:cTn id="66" dur="10" fill="hold"/>
                                        <p:tgtEl>
                                          <p:spTgt spid="438318"/>
                                        </p:tgtEl>
                                        <p:attrNameLst>
                                          <p:attrName>ppt_x</p:attrName>
                                          <p:attrName>ppt_y</p:attrName>
                                        </p:attrNameLst>
                                      </p:cBhvr>
                                      <p:rCtr x="0" y="0"/>
                                    </p:animMotion>
                                  </p:childTnLst>
                                </p:cTn>
                              </p:par>
                              <p:par>
                                <p:cTn id="67" presetID="3" presetClass="entr" presetSubtype="0" fill="hold" grpId="0" nodeType="withEffect">
                                  <p:stCondLst>
                                    <p:cond delay="0"/>
                                  </p:stCondLst>
                                  <p:childTnLst>
                                    <p:set>
                                      <p:cBhvr>
                                        <p:cTn id="68" dur="1" fill="hold">
                                          <p:stCondLst>
                                            <p:cond delay="0"/>
                                          </p:stCondLst>
                                        </p:cTn>
                                        <p:tgtEl>
                                          <p:spTgt spid="438284"/>
                                        </p:tgtEl>
                                        <p:attrNameLst>
                                          <p:attrName>style.visibility</p:attrName>
                                        </p:attrNameLst>
                                      </p:cBhvr>
                                      <p:to>
                                        <p:strVal val="visible"/>
                                      </p:to>
                                    </p:set>
                                  </p:childTnLst>
                                </p:cTn>
                              </p:par>
                              <p:par>
                                <p:cTn id="69" presetID="3" presetClass="exit" presetSubtype="0" fill="hold" grpId="1" nodeType="withEffect">
                                  <p:stCondLst>
                                    <p:cond delay="0"/>
                                  </p:stCondLst>
                                  <p:childTnLst>
                                    <p:set>
                                      <p:cBhvr>
                                        <p:cTn id="70" dur="1" fill="hold">
                                          <p:stCondLst>
                                            <p:cond delay="0"/>
                                          </p:stCondLst>
                                        </p:cTn>
                                        <p:tgtEl>
                                          <p:spTgt spid="438287"/>
                                        </p:tgtEl>
                                        <p:attrNameLst>
                                          <p:attrName>style.visibility</p:attrName>
                                        </p:attrNameLst>
                                      </p:cBhvr>
                                      <p:to>
                                        <p:strVal val="hidden"/>
                                      </p:to>
                                    </p:set>
                                  </p:childTnLst>
                                </p:cTn>
                              </p:par>
                              <p:par>
                                <p:cTn id="71" presetID="3" presetClass="entr" presetSubtype="0" fill="hold" grpId="0" nodeType="withEffect">
                                  <p:stCondLst>
                                    <p:cond delay="0"/>
                                  </p:stCondLst>
                                  <p:childTnLst>
                                    <p:set>
                                      <p:cBhvr>
                                        <p:cTn id="72" dur="1" fill="hold">
                                          <p:stCondLst>
                                            <p:cond delay="0"/>
                                          </p:stCondLst>
                                        </p:cTn>
                                        <p:tgtEl>
                                          <p:spTgt spid="438288"/>
                                        </p:tgtEl>
                                        <p:attrNameLst>
                                          <p:attrName>style.visibility</p:attrName>
                                        </p:attrNameLst>
                                      </p:cBhvr>
                                      <p:to>
                                        <p:strVal val="visible"/>
                                      </p:to>
                                    </p:set>
                                  </p:childTnLst>
                                </p:cTn>
                              </p:par>
                              <p:par>
                                <p:cTn id="73" presetID="10" presetClass="entr" presetSubtype="0" fill="hold" nodeType="withEffect">
                                  <p:stCondLst>
                                    <p:cond delay="0"/>
                                  </p:stCondLst>
                                  <p:childTnLst>
                                    <p:set>
                                      <p:cBhvr>
                                        <p:cTn id="74" dur="1" fill="hold">
                                          <p:stCondLst>
                                            <p:cond delay="0"/>
                                          </p:stCondLst>
                                        </p:cTn>
                                        <p:tgtEl>
                                          <p:spTgt spid="438318"/>
                                        </p:tgtEl>
                                        <p:attrNameLst>
                                          <p:attrName>style.visibility</p:attrName>
                                        </p:attrNameLst>
                                      </p:cBhvr>
                                      <p:to>
                                        <p:strVal val="visible"/>
                                      </p:to>
                                    </p:set>
                                    <p:animEffect transition="in" filter="fade">
                                      <p:cBhvr>
                                        <p:cTn id="75" dur="200"/>
                                        <p:tgtEl>
                                          <p:spTgt spid="438318"/>
                                        </p:tgtEl>
                                      </p:cBhvr>
                                    </p:animEffect>
                                  </p:childTnLst>
                                  <p:subTnLst>
                                    <p:audio>
                                      <p:cMediaNode>
                                        <p:cTn display="0" masterRel="sameClick">
                                          <p:stCondLst>
                                            <p:cond evt="begin" delay="0">
                                              <p:tn val="73"/>
                                            </p:cond>
                                          </p:stCondLst>
                                          <p:endCondLst>
                                            <p:cond evt="onStopAudio" delay="0">
                                              <p:tgtEl>
                                                <p:sldTgt/>
                                              </p:tgtEl>
                                            </p:cond>
                                          </p:endCondLst>
                                        </p:cTn>
                                        <p:tgtEl>
                                          <p:sndTgt r:embed="rId4" name="Buzzer.wav"/>
                                        </p:tgtEl>
                                      </p:cMediaNode>
                                    </p:audio>
                                  </p:subTnLst>
                                </p:cTn>
                              </p:par>
                            </p:childTnLst>
                          </p:cTn>
                        </p:par>
                        <p:par>
                          <p:cTn id="76" fill="hold" nodeType="afterGroup">
                            <p:stCondLst>
                              <p:cond delay="200"/>
                            </p:stCondLst>
                            <p:childTnLst>
                              <p:par>
                                <p:cTn id="77" presetID="10" presetClass="exit" presetSubtype="0" fill="hold" nodeType="afterEffect">
                                  <p:stCondLst>
                                    <p:cond delay="500"/>
                                  </p:stCondLst>
                                  <p:childTnLst>
                                    <p:animEffect transition="out" filter="fade">
                                      <p:cBhvr>
                                        <p:cTn id="78" dur="200"/>
                                        <p:tgtEl>
                                          <p:spTgt spid="438318"/>
                                        </p:tgtEl>
                                      </p:cBhvr>
                                    </p:animEffect>
                                    <p:set>
                                      <p:cBhvr>
                                        <p:cTn id="79" dur="1" fill="hold">
                                          <p:stCondLst>
                                            <p:cond delay="199"/>
                                          </p:stCondLst>
                                        </p:cTn>
                                        <p:tgtEl>
                                          <p:spTgt spid="438318"/>
                                        </p:tgtEl>
                                        <p:attrNameLst>
                                          <p:attrName>style.visibility</p:attrName>
                                        </p:attrNameLst>
                                      </p:cBhvr>
                                      <p:to>
                                        <p:strVal val="hidden"/>
                                      </p:to>
                                    </p:set>
                                  </p:childTnLst>
                                </p:cTn>
                              </p:par>
                            </p:childTnLst>
                          </p:cTn>
                        </p:par>
                      </p:childTnLst>
                    </p:cTn>
                  </p:par>
                </p:childTnLst>
              </p:cTn>
              <p:nextCondLst>
                <p:cond evt="onClick" delay="0">
                  <p:tgtEl>
                    <p:spTgt spid="438287"/>
                  </p:tgtEl>
                </p:cond>
              </p:nextCondLst>
            </p:seq>
            <p:seq concurrent="1" nextAc="seek">
              <p:cTn id="80" restart="whenNotActive" fill="hold" evtFilter="cancelBubble" nodeType="interactiveSeq">
                <p:stCondLst>
                  <p:cond evt="onClick" delay="0">
                    <p:tgtEl>
                      <p:spTgt spid="438288"/>
                    </p:tgtEl>
                  </p:cond>
                </p:stCondLst>
                <p:endSync evt="end" delay="0">
                  <p:rtn val="all"/>
                </p:endSync>
                <p:childTnLst>
                  <p:par>
                    <p:cTn id="81" fill="hold" nodeType="clickPar">
                      <p:stCondLst>
                        <p:cond delay="0"/>
                      </p:stCondLst>
                      <p:childTnLst>
                        <p:par>
                          <p:cTn id="82" fill="hold" nodeType="withGroup">
                            <p:stCondLst>
                              <p:cond delay="0"/>
                            </p:stCondLst>
                            <p:childTnLst>
                              <p:par>
                                <p:cTn id="83" presetID="42" presetClass="path" presetSubtype="0" fill="hold" nodeType="withEffect">
                                  <p:stCondLst>
                                    <p:cond delay="0"/>
                                  </p:stCondLst>
                                  <p:childTnLst>
                                    <p:animMotion origin="layout" path="M -0.99688 0.34699 L -0.99688 0.34699 " pathEditMode="fixed" rAng="0" ptsTypes="AA">
                                      <p:cBhvr>
                                        <p:cTn id="84" dur="10" fill="hold"/>
                                        <p:tgtEl>
                                          <p:spTgt spid="438305"/>
                                        </p:tgtEl>
                                        <p:attrNameLst>
                                          <p:attrName>ppt_x</p:attrName>
                                          <p:attrName>ppt_y</p:attrName>
                                        </p:attrNameLst>
                                      </p:cBhvr>
                                      <p:rCtr x="0" y="0"/>
                                    </p:animMotion>
                                  </p:childTnLst>
                                </p:cTn>
                              </p:par>
                              <p:par>
                                <p:cTn id="85" presetID="3" presetClass="entr" presetSubtype="0" fill="hold" grpId="0" nodeType="withEffect">
                                  <p:stCondLst>
                                    <p:cond delay="0"/>
                                  </p:stCondLst>
                                  <p:childTnLst>
                                    <p:set>
                                      <p:cBhvr>
                                        <p:cTn id="86" dur="1" fill="hold">
                                          <p:stCondLst>
                                            <p:cond delay="0"/>
                                          </p:stCondLst>
                                        </p:cTn>
                                        <p:tgtEl>
                                          <p:spTgt spid="438285"/>
                                        </p:tgtEl>
                                        <p:attrNameLst>
                                          <p:attrName>style.visibility</p:attrName>
                                        </p:attrNameLst>
                                      </p:cBhvr>
                                      <p:to>
                                        <p:strVal val="visible"/>
                                      </p:to>
                                    </p:set>
                                  </p:childTnLst>
                                </p:cTn>
                              </p:par>
                              <p:par>
                                <p:cTn id="87" presetID="10" presetClass="entr" presetSubtype="0" fill="hold" nodeType="withEffect">
                                  <p:stCondLst>
                                    <p:cond delay="0"/>
                                  </p:stCondLst>
                                  <p:childTnLst>
                                    <p:set>
                                      <p:cBhvr>
                                        <p:cTn id="88" dur="1" fill="hold">
                                          <p:stCondLst>
                                            <p:cond delay="0"/>
                                          </p:stCondLst>
                                        </p:cTn>
                                        <p:tgtEl>
                                          <p:spTgt spid="438305"/>
                                        </p:tgtEl>
                                        <p:attrNameLst>
                                          <p:attrName>style.visibility</p:attrName>
                                        </p:attrNameLst>
                                      </p:cBhvr>
                                      <p:to>
                                        <p:strVal val="visible"/>
                                      </p:to>
                                    </p:set>
                                    <p:animEffect transition="in" filter="fade">
                                      <p:cBhvr>
                                        <p:cTn id="89" dur="200"/>
                                        <p:tgtEl>
                                          <p:spTgt spid="438305"/>
                                        </p:tgtEl>
                                      </p:cBhvr>
                                    </p:animEffect>
                                  </p:childTnLst>
                                  <p:subTnLst>
                                    <p:audio>
                                      <p:cMediaNode>
                                        <p:cTn display="0" masterRel="sameClick">
                                          <p:stCondLst>
                                            <p:cond evt="begin" delay="0">
                                              <p:tn val="87"/>
                                            </p:cond>
                                          </p:stCondLst>
                                          <p:endCondLst>
                                            <p:cond evt="onStopAudio" delay="0">
                                              <p:tgtEl>
                                                <p:sldTgt/>
                                              </p:tgtEl>
                                            </p:cond>
                                          </p:endCondLst>
                                        </p:cTn>
                                        <p:tgtEl>
                                          <p:sndTgt r:embed="rId4" name="Buzzer.wav"/>
                                        </p:tgtEl>
                                      </p:cMediaNode>
                                    </p:audio>
                                  </p:subTnLst>
                                </p:cTn>
                              </p:par>
                            </p:childTnLst>
                          </p:cTn>
                        </p:par>
                        <p:par>
                          <p:cTn id="90" fill="hold" nodeType="afterGroup">
                            <p:stCondLst>
                              <p:cond delay="200"/>
                            </p:stCondLst>
                            <p:childTnLst>
                              <p:par>
                                <p:cTn id="91" presetID="10" presetClass="exit" presetSubtype="0" fill="hold" nodeType="afterEffect">
                                  <p:stCondLst>
                                    <p:cond delay="500"/>
                                  </p:stCondLst>
                                  <p:childTnLst>
                                    <p:animEffect transition="out" filter="fade">
                                      <p:cBhvr>
                                        <p:cTn id="92" dur="200"/>
                                        <p:tgtEl>
                                          <p:spTgt spid="438305"/>
                                        </p:tgtEl>
                                      </p:cBhvr>
                                    </p:animEffect>
                                    <p:set>
                                      <p:cBhvr>
                                        <p:cTn id="93" dur="1" fill="hold">
                                          <p:stCondLst>
                                            <p:cond delay="199"/>
                                          </p:stCondLst>
                                        </p:cTn>
                                        <p:tgtEl>
                                          <p:spTgt spid="438305"/>
                                        </p:tgtEl>
                                        <p:attrNameLst>
                                          <p:attrName>style.visibility</p:attrName>
                                        </p:attrNameLst>
                                      </p:cBhvr>
                                      <p:to>
                                        <p:strVal val="hidden"/>
                                      </p:to>
                                    </p:set>
                                  </p:childTnLst>
                                </p:cTn>
                              </p:par>
                            </p:childTnLst>
                          </p:cTn>
                        </p:par>
                      </p:childTnLst>
                    </p:cTn>
                  </p:par>
                </p:childTnLst>
              </p:cTn>
              <p:nextCondLst>
                <p:cond evt="onClick" delay="0">
                  <p:tgtEl>
                    <p:spTgt spid="438288"/>
                  </p:tgtEl>
                </p:cond>
              </p:nextCondLst>
            </p:seq>
            <p:seq concurrent="1" nextAc="seek">
              <p:cTn id="94" restart="whenNotActive" fill="hold" evtFilter="cancelBubble" nodeType="interactiveSeq">
                <p:stCondLst>
                  <p:cond evt="onClick" delay="0">
                    <p:tgtEl>
                      <p:spTgt spid="438297"/>
                    </p:tgtEl>
                  </p:cond>
                </p:stCondLst>
                <p:endSync evt="end" delay="0">
                  <p:rtn val="all"/>
                </p:endSync>
                <p:childTnLst>
                  <p:par>
                    <p:cTn id="95" fill="hold" nodeType="clickPar">
                      <p:stCondLst>
                        <p:cond delay="0"/>
                      </p:stCondLst>
                      <p:childTnLst>
                        <p:par>
                          <p:cTn id="96" fill="hold" nodeType="withGroup">
                            <p:stCondLst>
                              <p:cond delay="0"/>
                            </p:stCondLst>
                            <p:childTnLst>
                              <p:par>
                                <p:cTn id="97" presetID="12" presetClass="exit" presetSubtype="1" fill="hold" nodeType="clickEffect">
                                  <p:stCondLst>
                                    <p:cond delay="0"/>
                                  </p:stCondLst>
                                  <p:childTnLst>
                                    <p:animEffect transition="out" filter="slide(fromTop)">
                                      <p:cBhvr>
                                        <p:cTn id="98" dur="300"/>
                                        <p:tgtEl>
                                          <p:spTgt spid="438297"/>
                                        </p:tgtEl>
                                      </p:cBhvr>
                                    </p:animEffect>
                                    <p:set>
                                      <p:cBhvr>
                                        <p:cTn id="99" dur="1" fill="hold">
                                          <p:stCondLst>
                                            <p:cond delay="299"/>
                                          </p:stCondLst>
                                        </p:cTn>
                                        <p:tgtEl>
                                          <p:spTgt spid="438297"/>
                                        </p:tgtEl>
                                        <p:attrNameLst>
                                          <p:attrName>style.visibility</p:attrName>
                                        </p:attrNameLst>
                                      </p:cBhvr>
                                      <p:to>
                                        <p:strVal val="hidden"/>
                                      </p:to>
                                    </p:set>
                                  </p:childTnLst>
                                  <p:subTnLst>
                                    <p:audio>
                                      <p:cMediaNode>
                                        <p:cTn display="0" masterRel="sameClick">
                                          <p:stCondLst>
                                            <p:cond evt="begin" delay="0">
                                              <p:tn val="97"/>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7"/>
                  </p:tgtEl>
                </p:cond>
              </p:nextCondLst>
            </p:seq>
            <p:seq concurrent="1" nextAc="seek">
              <p:cTn id="100" restart="whenNotActive" fill="hold" evtFilter="cancelBubble" nodeType="interactiveSeq">
                <p:stCondLst>
                  <p:cond evt="onClick" delay="0">
                    <p:tgtEl>
                      <p:spTgt spid="438298"/>
                    </p:tgtEl>
                  </p:cond>
                </p:stCondLst>
                <p:endSync evt="end" delay="0">
                  <p:rtn val="all"/>
                </p:endSync>
                <p:childTnLst>
                  <p:par>
                    <p:cTn id="101" fill="hold" nodeType="clickPar">
                      <p:stCondLst>
                        <p:cond delay="0"/>
                      </p:stCondLst>
                      <p:childTnLst>
                        <p:par>
                          <p:cTn id="102" fill="hold" nodeType="withGroup">
                            <p:stCondLst>
                              <p:cond delay="0"/>
                            </p:stCondLst>
                            <p:childTnLst>
                              <p:par>
                                <p:cTn id="103" presetID="12" presetClass="exit" presetSubtype="1" fill="hold" nodeType="clickEffect">
                                  <p:stCondLst>
                                    <p:cond delay="0"/>
                                  </p:stCondLst>
                                  <p:childTnLst>
                                    <p:animEffect transition="out" filter="slide(fromTop)">
                                      <p:cBhvr>
                                        <p:cTn id="104" dur="300"/>
                                        <p:tgtEl>
                                          <p:spTgt spid="438298"/>
                                        </p:tgtEl>
                                      </p:cBhvr>
                                    </p:animEffect>
                                    <p:set>
                                      <p:cBhvr>
                                        <p:cTn id="105" dur="1" fill="hold">
                                          <p:stCondLst>
                                            <p:cond delay="299"/>
                                          </p:stCondLst>
                                        </p:cTn>
                                        <p:tgtEl>
                                          <p:spTgt spid="438298"/>
                                        </p:tgtEl>
                                        <p:attrNameLst>
                                          <p:attrName>style.visibility</p:attrName>
                                        </p:attrNameLst>
                                      </p:cBhvr>
                                      <p:to>
                                        <p:strVal val="hidden"/>
                                      </p:to>
                                    </p:set>
                                  </p:childTnLst>
                                  <p:subTnLst>
                                    <p:audio>
                                      <p:cMediaNode>
                                        <p:cTn display="0" masterRel="sameClick">
                                          <p:stCondLst>
                                            <p:cond evt="begin" delay="0">
                                              <p:tn val="103"/>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8"/>
                  </p:tgtEl>
                </p:cond>
              </p:nextCondLst>
            </p:seq>
            <p:seq concurrent="1" nextAc="seek">
              <p:cTn id="106" restart="whenNotActive" fill="hold" evtFilter="cancelBubble" nodeType="interactiveSeq">
                <p:stCondLst>
                  <p:cond evt="onClick" delay="0">
                    <p:tgtEl>
                      <p:spTgt spid="438299"/>
                    </p:tgtEl>
                  </p:cond>
                </p:stCondLst>
                <p:endSync evt="end" delay="0">
                  <p:rtn val="all"/>
                </p:endSync>
                <p:childTnLst>
                  <p:par>
                    <p:cTn id="107" fill="hold" nodeType="clickPar">
                      <p:stCondLst>
                        <p:cond delay="0"/>
                      </p:stCondLst>
                      <p:childTnLst>
                        <p:par>
                          <p:cTn id="108" fill="hold" nodeType="withGroup">
                            <p:stCondLst>
                              <p:cond delay="0"/>
                            </p:stCondLst>
                            <p:childTnLst>
                              <p:par>
                                <p:cTn id="109" presetID="12" presetClass="exit" presetSubtype="1" fill="hold" nodeType="clickEffect">
                                  <p:stCondLst>
                                    <p:cond delay="0"/>
                                  </p:stCondLst>
                                  <p:childTnLst>
                                    <p:animEffect transition="out" filter="slide(fromTop)">
                                      <p:cBhvr>
                                        <p:cTn id="110" dur="300"/>
                                        <p:tgtEl>
                                          <p:spTgt spid="438299"/>
                                        </p:tgtEl>
                                      </p:cBhvr>
                                    </p:animEffect>
                                    <p:set>
                                      <p:cBhvr>
                                        <p:cTn id="111" dur="1" fill="hold">
                                          <p:stCondLst>
                                            <p:cond delay="299"/>
                                          </p:stCondLst>
                                        </p:cTn>
                                        <p:tgtEl>
                                          <p:spTgt spid="438299"/>
                                        </p:tgtEl>
                                        <p:attrNameLst>
                                          <p:attrName>style.visibility</p:attrName>
                                        </p:attrNameLst>
                                      </p:cBhvr>
                                      <p:to>
                                        <p:strVal val="hidden"/>
                                      </p:to>
                                    </p:set>
                                  </p:childTnLst>
                                  <p:subTnLst>
                                    <p:audio>
                                      <p:cMediaNode>
                                        <p:cTn display="0" masterRel="sameClick">
                                          <p:stCondLst>
                                            <p:cond evt="begin" delay="0">
                                              <p:tn val="109"/>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299"/>
                  </p:tgtEl>
                </p:cond>
              </p:nextCondLst>
            </p:seq>
            <p:seq concurrent="1" nextAc="seek">
              <p:cTn id="112" restart="whenNotActive" fill="hold" evtFilter="cancelBubble" nodeType="interactiveSeq">
                <p:stCondLst>
                  <p:cond evt="onClick" delay="0">
                    <p:tgtEl>
                      <p:spTgt spid="438300"/>
                    </p:tgtEl>
                  </p:cond>
                </p:stCondLst>
                <p:endSync evt="end" delay="0">
                  <p:rtn val="all"/>
                </p:endSync>
                <p:childTnLst>
                  <p:par>
                    <p:cTn id="113" fill="hold" nodeType="clickPar">
                      <p:stCondLst>
                        <p:cond delay="0"/>
                      </p:stCondLst>
                      <p:childTnLst>
                        <p:par>
                          <p:cTn id="114" fill="hold" nodeType="withGroup">
                            <p:stCondLst>
                              <p:cond delay="0"/>
                            </p:stCondLst>
                            <p:childTnLst>
                              <p:par>
                                <p:cTn id="115" presetID="12" presetClass="exit" presetSubtype="1" fill="hold" nodeType="clickEffect">
                                  <p:stCondLst>
                                    <p:cond delay="0"/>
                                  </p:stCondLst>
                                  <p:childTnLst>
                                    <p:animEffect transition="out" filter="slide(fromTop)">
                                      <p:cBhvr>
                                        <p:cTn id="116" dur="300"/>
                                        <p:tgtEl>
                                          <p:spTgt spid="438300"/>
                                        </p:tgtEl>
                                      </p:cBhvr>
                                    </p:animEffect>
                                    <p:set>
                                      <p:cBhvr>
                                        <p:cTn id="117" dur="1" fill="hold">
                                          <p:stCondLst>
                                            <p:cond delay="299"/>
                                          </p:stCondLst>
                                        </p:cTn>
                                        <p:tgtEl>
                                          <p:spTgt spid="438300"/>
                                        </p:tgtEl>
                                        <p:attrNameLst>
                                          <p:attrName>style.visibility</p:attrName>
                                        </p:attrNameLst>
                                      </p:cBhvr>
                                      <p:to>
                                        <p:strVal val="hidden"/>
                                      </p:to>
                                    </p:set>
                                  </p:childTnLst>
                                  <p:subTnLst>
                                    <p:audio>
                                      <p:cMediaNode>
                                        <p:cTn display="0" masterRel="sameClick">
                                          <p:stCondLst>
                                            <p:cond evt="begin" delay="0">
                                              <p:tn val="115"/>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0"/>
                  </p:tgtEl>
                </p:cond>
              </p:nextCondLst>
            </p:seq>
            <p:seq concurrent="1" nextAc="seek">
              <p:cTn id="118" restart="whenNotActive" fill="hold" evtFilter="cancelBubble" nodeType="interactiveSeq">
                <p:stCondLst>
                  <p:cond evt="onClick" delay="0">
                    <p:tgtEl>
                      <p:spTgt spid="438301"/>
                    </p:tgtEl>
                  </p:cond>
                </p:stCondLst>
                <p:endSync evt="end" delay="0">
                  <p:rtn val="all"/>
                </p:endSync>
                <p:childTnLst>
                  <p:par>
                    <p:cTn id="119" fill="hold" nodeType="clickPar">
                      <p:stCondLst>
                        <p:cond delay="0"/>
                      </p:stCondLst>
                      <p:childTnLst>
                        <p:par>
                          <p:cTn id="120" fill="hold" nodeType="withGroup">
                            <p:stCondLst>
                              <p:cond delay="0"/>
                            </p:stCondLst>
                            <p:childTnLst>
                              <p:par>
                                <p:cTn id="121" presetID="12" presetClass="exit" presetSubtype="1" fill="hold" nodeType="clickEffect">
                                  <p:stCondLst>
                                    <p:cond delay="0"/>
                                  </p:stCondLst>
                                  <p:childTnLst>
                                    <p:animEffect transition="out" filter="slide(fromTop)">
                                      <p:cBhvr>
                                        <p:cTn id="122" dur="300"/>
                                        <p:tgtEl>
                                          <p:spTgt spid="438301"/>
                                        </p:tgtEl>
                                      </p:cBhvr>
                                    </p:animEffect>
                                    <p:set>
                                      <p:cBhvr>
                                        <p:cTn id="123" dur="1" fill="hold">
                                          <p:stCondLst>
                                            <p:cond delay="299"/>
                                          </p:stCondLst>
                                        </p:cTn>
                                        <p:tgtEl>
                                          <p:spTgt spid="438301"/>
                                        </p:tgtEl>
                                        <p:attrNameLst>
                                          <p:attrName>style.visibility</p:attrName>
                                        </p:attrNameLst>
                                      </p:cBhvr>
                                      <p:to>
                                        <p:strVal val="hidden"/>
                                      </p:to>
                                    </p:set>
                                  </p:childTnLst>
                                  <p:subTnLst>
                                    <p:audio>
                                      <p:cMediaNode>
                                        <p:cTn display="0" masterRel="sameClick">
                                          <p:stCondLst>
                                            <p:cond evt="begin" delay="0">
                                              <p:tn val="121"/>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1"/>
                  </p:tgtEl>
                </p:cond>
              </p:nextCondLst>
            </p:seq>
            <p:seq concurrent="1" nextAc="seek">
              <p:cTn id="124" restart="whenNotActive" fill="hold" evtFilter="cancelBubble" nodeType="interactiveSeq">
                <p:stCondLst>
                  <p:cond evt="onClick" delay="0">
                    <p:tgtEl>
                      <p:spTgt spid="438302"/>
                    </p:tgtEl>
                  </p:cond>
                </p:stCondLst>
                <p:endSync evt="end" delay="0">
                  <p:rtn val="all"/>
                </p:endSync>
                <p:childTnLst>
                  <p:par>
                    <p:cTn id="125" fill="hold" nodeType="clickPar">
                      <p:stCondLst>
                        <p:cond delay="0"/>
                      </p:stCondLst>
                      <p:childTnLst>
                        <p:par>
                          <p:cTn id="126" fill="hold" nodeType="withGroup">
                            <p:stCondLst>
                              <p:cond delay="0"/>
                            </p:stCondLst>
                            <p:childTnLst>
                              <p:par>
                                <p:cTn id="127" presetID="12" presetClass="exit" presetSubtype="1" fill="hold" nodeType="clickEffect">
                                  <p:stCondLst>
                                    <p:cond delay="0"/>
                                  </p:stCondLst>
                                  <p:childTnLst>
                                    <p:animEffect transition="out" filter="slide(fromTop)">
                                      <p:cBhvr>
                                        <p:cTn id="128" dur="400"/>
                                        <p:tgtEl>
                                          <p:spTgt spid="438302"/>
                                        </p:tgtEl>
                                      </p:cBhvr>
                                    </p:animEffect>
                                    <p:set>
                                      <p:cBhvr>
                                        <p:cTn id="129" dur="1" fill="hold">
                                          <p:stCondLst>
                                            <p:cond delay="399"/>
                                          </p:stCondLst>
                                        </p:cTn>
                                        <p:tgtEl>
                                          <p:spTgt spid="438302"/>
                                        </p:tgtEl>
                                        <p:attrNameLst>
                                          <p:attrName>style.visibility</p:attrName>
                                        </p:attrNameLst>
                                      </p:cBhvr>
                                      <p:to>
                                        <p:strVal val="hidden"/>
                                      </p:to>
                                    </p:set>
                                  </p:childTnLst>
                                  <p:subTnLst>
                                    <p:audio>
                                      <p:cMediaNode>
                                        <p:cTn display="0" masterRel="sameClick">
                                          <p:stCondLst>
                                            <p:cond evt="begin" delay="0">
                                              <p:tn val="127"/>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2"/>
                  </p:tgtEl>
                </p:cond>
              </p:nextCondLst>
            </p:seq>
            <p:seq concurrent="1" nextAc="seek">
              <p:cTn id="130" restart="whenNotActive" fill="hold" evtFilter="cancelBubble" nodeType="interactiveSeq">
                <p:stCondLst>
                  <p:cond evt="onClick" delay="0">
                    <p:tgtEl>
                      <p:spTgt spid="438303"/>
                    </p:tgtEl>
                  </p:cond>
                </p:stCondLst>
                <p:endSync evt="end" delay="0">
                  <p:rtn val="all"/>
                </p:endSync>
                <p:childTnLst>
                  <p:par>
                    <p:cTn id="131" fill="hold" nodeType="clickPar">
                      <p:stCondLst>
                        <p:cond delay="0"/>
                      </p:stCondLst>
                      <p:childTnLst>
                        <p:par>
                          <p:cTn id="132" fill="hold" nodeType="withGroup">
                            <p:stCondLst>
                              <p:cond delay="0"/>
                            </p:stCondLst>
                            <p:childTnLst>
                              <p:par>
                                <p:cTn id="133" presetID="12" presetClass="exit" presetSubtype="1" fill="hold" nodeType="clickEffect">
                                  <p:stCondLst>
                                    <p:cond delay="0"/>
                                  </p:stCondLst>
                                  <p:childTnLst>
                                    <p:animEffect transition="out" filter="slide(fromTop)">
                                      <p:cBhvr>
                                        <p:cTn id="134" dur="300"/>
                                        <p:tgtEl>
                                          <p:spTgt spid="438303"/>
                                        </p:tgtEl>
                                      </p:cBhvr>
                                    </p:animEffect>
                                    <p:set>
                                      <p:cBhvr>
                                        <p:cTn id="135" dur="1" fill="hold">
                                          <p:stCondLst>
                                            <p:cond delay="299"/>
                                          </p:stCondLst>
                                        </p:cTn>
                                        <p:tgtEl>
                                          <p:spTgt spid="438303"/>
                                        </p:tgtEl>
                                        <p:attrNameLst>
                                          <p:attrName>style.visibility</p:attrName>
                                        </p:attrNameLst>
                                      </p:cBhvr>
                                      <p:to>
                                        <p:strVal val="hidden"/>
                                      </p:to>
                                    </p:set>
                                  </p:childTnLst>
                                  <p:subTnLst>
                                    <p:audio>
                                      <p:cMediaNode>
                                        <p:cTn display="0" masterRel="sameClick">
                                          <p:stCondLst>
                                            <p:cond evt="begin" delay="0">
                                              <p:tn val="133"/>
                                            </p:cond>
                                          </p:stCondLst>
                                          <p:endCondLst>
                                            <p:cond evt="onStopAudio" delay="0">
                                              <p:tgtEl>
                                                <p:sldTgt/>
                                              </p:tgtEl>
                                            </p:cond>
                                          </p:endCondLst>
                                        </p:cTn>
                                        <p:tgtEl>
                                          <p:sndTgt r:embed="rId5" name="Ping.wav"/>
                                        </p:tgtEl>
                                      </p:cMediaNode>
                                    </p:audio>
                                  </p:subTnLst>
                                </p:cTn>
                              </p:par>
                            </p:childTnLst>
                          </p:cTn>
                        </p:par>
                      </p:childTnLst>
                    </p:cTn>
                  </p:par>
                </p:childTnLst>
              </p:cTn>
              <p:nextCondLst>
                <p:cond evt="onClick" delay="0">
                  <p:tgtEl>
                    <p:spTgt spid="438303"/>
                  </p:tgtEl>
                </p:cond>
              </p:nextCondLst>
            </p:seq>
            <p:seq concurrent="1" nextAc="seek">
              <p:cTn id="136" restart="whenNotActive" fill="hold" evtFilter="cancelBubble" nodeType="interactiveSeq">
                <p:stCondLst>
                  <p:cond evt="onClick" delay="0">
                    <p:tgtEl>
                      <p:spTgt spid="438331"/>
                    </p:tgtEl>
                  </p:cond>
                </p:stCondLst>
                <p:endSync evt="end" delay="0">
                  <p:rtn val="all"/>
                </p:endSync>
                <p:childTnLst>
                  <p:par>
                    <p:cTn id="137" fill="hold" nodeType="clickPar">
                      <p:stCondLst>
                        <p:cond delay="0"/>
                      </p:stCondLst>
                      <p:childTnLst>
                        <p:par>
                          <p:cTn id="138" fill="hold" nodeType="withGroup">
                            <p:stCondLst>
                              <p:cond delay="0"/>
                            </p:stCondLst>
                            <p:childTnLst>
                              <p:par>
                                <p:cTn id="139" presetID="42" presetClass="path" presetSubtype="0" fill="hold" nodeType="clickEffect">
                                  <p:stCondLst>
                                    <p:cond delay="0"/>
                                  </p:stCondLst>
                                  <p:childTnLst>
                                    <p:animMotion origin="layout" path="M -0.97014 -0.19352 L -0.97014 -0.19352 " pathEditMode="fixed" rAng="0" ptsTypes="AA">
                                      <p:cBhvr>
                                        <p:cTn id="140" dur="10" fill="hold"/>
                                        <p:tgtEl>
                                          <p:spTgt spid="438297"/>
                                        </p:tgtEl>
                                        <p:attrNameLst>
                                          <p:attrName>ppt_x</p:attrName>
                                          <p:attrName>ppt_y</p:attrName>
                                        </p:attrNameLst>
                                      </p:cBhvr>
                                      <p:rCtr x="0" y="0"/>
                                    </p:animMotion>
                                  </p:childTnLst>
                                </p:cTn>
                              </p:par>
                              <p:par>
                                <p:cTn id="141" presetID="42" presetClass="path" presetSubtype="0" fill="hold" nodeType="withEffect">
                                  <p:stCondLst>
                                    <p:cond delay="0"/>
                                  </p:stCondLst>
                                  <p:childTnLst>
                                    <p:animMotion origin="layout" path="M -0.97014 -0.19352 L -0.97014 -0.19352 " pathEditMode="fixed" rAng="0" ptsTypes="AA">
                                      <p:cBhvr>
                                        <p:cTn id="142" dur="10" fill="hold"/>
                                        <p:tgtEl>
                                          <p:spTgt spid="438303"/>
                                        </p:tgtEl>
                                        <p:attrNameLst>
                                          <p:attrName>ppt_x</p:attrName>
                                          <p:attrName>ppt_y</p:attrName>
                                        </p:attrNameLst>
                                      </p:cBhvr>
                                      <p:rCtr x="0" y="0"/>
                                    </p:animMotion>
                                  </p:childTnLst>
                                </p:cTn>
                              </p:par>
                              <p:par>
                                <p:cTn id="143" presetID="42" presetClass="path" presetSubtype="0" fill="hold" nodeType="withEffect">
                                  <p:stCondLst>
                                    <p:cond delay="0"/>
                                  </p:stCondLst>
                                  <p:childTnLst>
                                    <p:animMotion origin="layout" path="M -0.97014 -0.19353 L -0.97014 -0.19353 " pathEditMode="fixed" rAng="0" ptsTypes="AA">
                                      <p:cBhvr>
                                        <p:cTn id="144" dur="10" fill="hold"/>
                                        <p:tgtEl>
                                          <p:spTgt spid="438302"/>
                                        </p:tgtEl>
                                        <p:attrNameLst>
                                          <p:attrName>ppt_x</p:attrName>
                                          <p:attrName>ppt_y</p:attrName>
                                        </p:attrNameLst>
                                      </p:cBhvr>
                                      <p:rCtr x="0" y="0"/>
                                    </p:animMotion>
                                  </p:childTnLst>
                                </p:cTn>
                              </p:par>
                              <p:par>
                                <p:cTn id="145" presetID="42" presetClass="path" presetSubtype="0" fill="hold" nodeType="withEffect">
                                  <p:stCondLst>
                                    <p:cond delay="0"/>
                                  </p:stCondLst>
                                  <p:childTnLst>
                                    <p:animMotion origin="layout" path="M -0.97014 -0.19353 L -0.97014 -0.19353 " pathEditMode="fixed" rAng="0" ptsTypes="AA">
                                      <p:cBhvr>
                                        <p:cTn id="146" dur="10" fill="hold"/>
                                        <p:tgtEl>
                                          <p:spTgt spid="438301"/>
                                        </p:tgtEl>
                                        <p:attrNameLst>
                                          <p:attrName>ppt_x</p:attrName>
                                          <p:attrName>ppt_y</p:attrName>
                                        </p:attrNameLst>
                                      </p:cBhvr>
                                      <p:rCtr x="0" y="0"/>
                                    </p:animMotion>
                                  </p:childTnLst>
                                </p:cTn>
                              </p:par>
                              <p:par>
                                <p:cTn id="147" presetID="42" presetClass="path" presetSubtype="0" fill="hold" nodeType="withEffect">
                                  <p:stCondLst>
                                    <p:cond delay="0"/>
                                  </p:stCondLst>
                                  <p:childTnLst>
                                    <p:animMotion origin="layout" path="M -0.97013 -0.19352 L -0.97013 -0.19352 " pathEditMode="fixed" rAng="0" ptsTypes="AA">
                                      <p:cBhvr>
                                        <p:cTn id="148" dur="10" fill="hold"/>
                                        <p:tgtEl>
                                          <p:spTgt spid="438300"/>
                                        </p:tgtEl>
                                        <p:attrNameLst>
                                          <p:attrName>ppt_x</p:attrName>
                                          <p:attrName>ppt_y</p:attrName>
                                        </p:attrNameLst>
                                      </p:cBhvr>
                                      <p:rCtr x="0" y="0"/>
                                    </p:animMotion>
                                  </p:childTnLst>
                                </p:cTn>
                              </p:par>
                              <p:par>
                                <p:cTn id="149" presetID="42" presetClass="path" presetSubtype="0" fill="hold" nodeType="withEffect">
                                  <p:stCondLst>
                                    <p:cond delay="0"/>
                                  </p:stCondLst>
                                  <p:childTnLst>
                                    <p:animMotion origin="layout" path="M -0.97013 -0.19352 L -0.97013 -0.19352 " pathEditMode="fixed" rAng="0" ptsTypes="AA">
                                      <p:cBhvr>
                                        <p:cTn id="150" dur="10" fill="hold"/>
                                        <p:tgtEl>
                                          <p:spTgt spid="438299"/>
                                        </p:tgtEl>
                                        <p:attrNameLst>
                                          <p:attrName>ppt_x</p:attrName>
                                          <p:attrName>ppt_y</p:attrName>
                                        </p:attrNameLst>
                                      </p:cBhvr>
                                      <p:rCtr x="0" y="0"/>
                                    </p:animMotion>
                                  </p:childTnLst>
                                </p:cTn>
                              </p:par>
                              <p:par>
                                <p:cTn id="151" presetID="42" presetClass="path" presetSubtype="0" fill="hold" nodeType="withEffect">
                                  <p:stCondLst>
                                    <p:cond delay="0"/>
                                  </p:stCondLst>
                                  <p:childTnLst>
                                    <p:animMotion origin="layout" path="M -0.97013 -0.19352 L -0.97013 -0.19352 " pathEditMode="fixed" rAng="0" ptsTypes="AA">
                                      <p:cBhvr>
                                        <p:cTn id="152" dur="10" fill="hold"/>
                                        <p:tgtEl>
                                          <p:spTgt spid="438298"/>
                                        </p:tgtEl>
                                        <p:attrNameLst>
                                          <p:attrName>ppt_x</p:attrName>
                                          <p:attrName>ppt_y</p:attrName>
                                        </p:attrNameLst>
                                      </p:cBhvr>
                                      <p:rCtr x="0" y="0"/>
                                    </p:animMotion>
                                  </p:childTnLst>
                                </p:cTn>
                              </p:par>
                              <p:par>
                                <p:cTn id="153" presetID="42" presetClass="path" presetSubtype="0" fill="hold" grpId="1" nodeType="withEffect">
                                  <p:stCondLst>
                                    <p:cond delay="0"/>
                                  </p:stCondLst>
                                  <p:iterate type="lt">
                                    <p:tmPct val="0"/>
                                  </p:iterate>
                                  <p:childTnLst>
                                    <p:animMotion origin="layout" path="M -0.96737 0.41436 L -0.96737 0.41436 " pathEditMode="fixed" rAng="0" ptsTypes="AA">
                                      <p:cBhvr>
                                        <p:cTn id="154" dur="10" fill="hold"/>
                                        <p:tgtEl>
                                          <p:spTgt spid="438335">
                                            <p:bg/>
                                          </p:spTgt>
                                        </p:tgtEl>
                                        <p:attrNameLst>
                                          <p:attrName>ppt_x</p:attrName>
                                          <p:attrName>ppt_y</p:attrName>
                                        </p:attrNameLst>
                                      </p:cBhvr>
                                      <p:rCtr x="0" y="0"/>
                                    </p:animMotion>
                                  </p:childTnLst>
                                </p:cTn>
                              </p:par>
                              <p:par>
                                <p:cTn id="155" presetID="42" presetClass="path" presetSubtype="0" fill="hold" grpId="1" nodeType="withEffect">
                                  <p:stCondLst>
                                    <p:cond delay="0"/>
                                  </p:stCondLst>
                                  <p:iterate type="lt">
                                    <p:tmPct val="0"/>
                                  </p:iterate>
                                  <p:childTnLst>
                                    <p:animMotion origin="layout" path="M -0.9764 0.41436 L -0.9764 0.41436 " pathEditMode="fixed" rAng="0" ptsTypes="AA">
                                      <p:cBhvr>
                                        <p:cTn id="156" dur="10" fill="hold"/>
                                        <p:tgtEl>
                                          <p:spTgt spid="438335">
                                            <p:txEl>
                                              <p:pRg st="0" end="0"/>
                                            </p:txEl>
                                          </p:spTgt>
                                        </p:tgtEl>
                                        <p:attrNameLst>
                                          <p:attrName>ppt_x</p:attrName>
                                          <p:attrName>ppt_y</p:attrName>
                                        </p:attrNameLst>
                                      </p:cBhvr>
                                      <p:rCtr x="0" y="0"/>
                                    </p:animMotion>
                                  </p:childTnLst>
                                </p:cTn>
                              </p:par>
                              <p:par>
                                <p:cTn id="157" presetID="1" presetClass="exit" presetSubtype="0" fill="hold" grpId="2" nodeType="withEffect">
                                  <p:stCondLst>
                                    <p:cond delay="0"/>
                                  </p:stCondLst>
                                  <p:childTnLst>
                                    <p:set>
                                      <p:cBhvr>
                                        <p:cTn id="158" dur="1" fill="hold">
                                          <p:stCondLst>
                                            <p:cond delay="0"/>
                                          </p:stCondLst>
                                        </p:cTn>
                                        <p:tgtEl>
                                          <p:spTgt spid="438335">
                                            <p:txEl>
                                              <p:pRg st="0" end="0"/>
                                            </p:txEl>
                                          </p:spTgt>
                                        </p:tgtEl>
                                        <p:attrNameLst>
                                          <p:attrName>style.visibility</p:attrName>
                                        </p:attrNameLst>
                                      </p:cBhvr>
                                      <p:to>
                                        <p:strVal val="hidden"/>
                                      </p:to>
                                    </p:set>
                                  </p:childTnLst>
                                </p:cTn>
                              </p:par>
                              <p:par>
                                <p:cTn id="159" presetID="1" presetClass="exit" presetSubtype="0" fill="hold" grpId="2" nodeType="withEffect">
                                  <p:stCondLst>
                                    <p:cond delay="0"/>
                                  </p:stCondLst>
                                  <p:childTnLst>
                                    <p:set>
                                      <p:cBhvr>
                                        <p:cTn id="160" dur="1" fill="hold">
                                          <p:stCondLst>
                                            <p:cond delay="0"/>
                                          </p:stCondLst>
                                        </p:cTn>
                                        <p:tgtEl>
                                          <p:spTgt spid="438335">
                                            <p:bg/>
                                          </p:spTgt>
                                        </p:tgtEl>
                                        <p:attrNameLst>
                                          <p:attrName>style.visibility</p:attrName>
                                        </p:attrNameLst>
                                      </p:cBhvr>
                                      <p:to>
                                        <p:strVal val="hidden"/>
                                      </p:to>
                                    </p:set>
                                  </p:childTnLst>
                                </p:cTn>
                              </p:par>
                            </p:childTnLst>
                          </p:cTn>
                        </p:par>
                        <p:par>
                          <p:cTn id="161" fill="hold" nodeType="afterGroup">
                            <p:stCondLst>
                              <p:cond delay="10"/>
                            </p:stCondLst>
                            <p:childTnLst>
                              <p:par>
                                <p:cTn id="162" presetID="12" presetClass="exit" presetSubtype="1" fill="hold" nodeType="afterEffect">
                                  <p:stCondLst>
                                    <p:cond delay="0"/>
                                  </p:stCondLst>
                                  <p:childTnLst>
                                    <p:animEffect transition="out" filter="slide(fromTop)">
                                      <p:cBhvr>
                                        <p:cTn id="163" dur="1000"/>
                                        <p:tgtEl>
                                          <p:spTgt spid="438332"/>
                                        </p:tgtEl>
                                      </p:cBhvr>
                                    </p:animEffect>
                                    <p:set>
                                      <p:cBhvr>
                                        <p:cTn id="164" dur="1" fill="hold">
                                          <p:stCondLst>
                                            <p:cond delay="999"/>
                                          </p:stCondLst>
                                        </p:cTn>
                                        <p:tgtEl>
                                          <p:spTgt spid="438332"/>
                                        </p:tgtEl>
                                        <p:attrNameLst>
                                          <p:attrName>style.visibility</p:attrName>
                                        </p:attrNameLst>
                                      </p:cBhvr>
                                      <p:to>
                                        <p:strVal val="hidden"/>
                                      </p:to>
                                    </p:set>
                                  </p:childTnLst>
                                </p:cTn>
                              </p:par>
                            </p:childTnLst>
                          </p:cTn>
                        </p:par>
                        <p:par>
                          <p:cTn id="165" fill="hold" nodeType="afterGroup">
                            <p:stCondLst>
                              <p:cond delay="1010"/>
                            </p:stCondLst>
                            <p:childTnLst>
                              <p:par>
                                <p:cTn id="166" presetID="10" presetClass="entr" presetSubtype="0" fill="hold" grpId="5" nodeType="afterEffect">
                                  <p:stCondLst>
                                    <p:cond delay="490"/>
                                  </p:stCondLst>
                                  <p:childTnLst>
                                    <p:set>
                                      <p:cBhvr>
                                        <p:cTn id="167" dur="1" fill="hold">
                                          <p:stCondLst>
                                            <p:cond delay="0"/>
                                          </p:stCondLst>
                                        </p:cTn>
                                        <p:tgtEl>
                                          <p:spTgt spid="438335">
                                            <p:bg/>
                                          </p:spTgt>
                                        </p:tgtEl>
                                        <p:attrNameLst>
                                          <p:attrName>style.visibility</p:attrName>
                                        </p:attrNameLst>
                                      </p:cBhvr>
                                      <p:to>
                                        <p:strVal val="visible"/>
                                      </p:to>
                                    </p:set>
                                    <p:animEffect transition="in" filter="fade">
                                      <p:cBhvr>
                                        <p:cTn id="168" dur="500"/>
                                        <p:tgtEl>
                                          <p:spTgt spid="438335">
                                            <p:bg/>
                                          </p:spTgt>
                                        </p:tgtEl>
                                      </p:cBhvr>
                                    </p:animEffect>
                                  </p:childTnLst>
                                </p:cTn>
                              </p:par>
                            </p:childTnLst>
                          </p:cTn>
                        </p:par>
                        <p:par>
                          <p:cTn id="169" fill="hold" nodeType="afterGroup">
                            <p:stCondLst>
                              <p:cond delay="2000"/>
                            </p:stCondLst>
                            <p:childTnLst>
                              <p:par>
                                <p:cTn id="170" presetID="10" presetClass="entr" presetSubtype="0" fill="hold" grpId="4" nodeType="afterEffect">
                                  <p:stCondLst>
                                    <p:cond delay="0"/>
                                  </p:stCondLst>
                                  <p:iterate type="lt">
                                    <p:tmPct val="0"/>
                                  </p:iterate>
                                  <p:childTnLst>
                                    <p:set>
                                      <p:cBhvr>
                                        <p:cTn id="171" dur="1" fill="hold">
                                          <p:stCondLst>
                                            <p:cond delay="0"/>
                                          </p:stCondLst>
                                        </p:cTn>
                                        <p:tgtEl>
                                          <p:spTgt spid="438335">
                                            <p:txEl>
                                              <p:pRg st="0" end="0"/>
                                            </p:txEl>
                                          </p:spTgt>
                                        </p:tgtEl>
                                        <p:attrNameLst>
                                          <p:attrName>style.visibility</p:attrName>
                                        </p:attrNameLst>
                                      </p:cBhvr>
                                      <p:to>
                                        <p:strVal val="visible"/>
                                      </p:to>
                                    </p:set>
                                    <p:animEffect transition="in" filter="fade">
                                      <p:cBhvr>
                                        <p:cTn id="172" dur="500"/>
                                        <p:tgtEl>
                                          <p:spTgt spid="438335">
                                            <p:txEl>
                                              <p:pRg st="0" end="0"/>
                                            </p:txEl>
                                          </p:spTgt>
                                        </p:tgtEl>
                                      </p:cBhvr>
                                    </p:animEffect>
                                  </p:childTnLst>
                                </p:cTn>
                              </p:par>
                            </p:childTnLst>
                          </p:cTn>
                        </p:par>
                        <p:par>
                          <p:cTn id="173" fill="hold" nodeType="afterGroup">
                            <p:stCondLst>
                              <p:cond delay="2500"/>
                            </p:stCondLst>
                            <p:childTnLst>
                              <p:par>
                                <p:cTn id="174" presetID="27" presetClass="entr" presetSubtype="0" fill="hold" grpId="3" nodeType="afterEffect">
                                  <p:stCondLst>
                                    <p:cond delay="0"/>
                                  </p:stCondLst>
                                  <p:iterate type="lt">
                                    <p:tmPct val="50000"/>
                                  </p:iterate>
                                  <p:childTnLst>
                                    <p:set>
                                      <p:cBhvr>
                                        <p:cTn id="175" dur="1" fill="hold">
                                          <p:stCondLst>
                                            <p:cond delay="0"/>
                                          </p:stCondLst>
                                        </p:cTn>
                                        <p:tgtEl>
                                          <p:spTgt spid="438335">
                                            <p:txEl>
                                              <p:pRg st="0" end="0"/>
                                            </p:txEl>
                                          </p:spTgt>
                                        </p:tgtEl>
                                        <p:attrNameLst>
                                          <p:attrName>style.visibility</p:attrName>
                                        </p:attrNameLst>
                                      </p:cBhvr>
                                      <p:to>
                                        <p:strVal val="visible"/>
                                      </p:to>
                                    </p:set>
                                    <p:anim calcmode="discrete" valueType="clr">
                                      <p:cBhvr override="childStyle">
                                        <p:cTn id="176" dur="80"/>
                                        <p:tgtEl>
                                          <p:spTgt spid="438335">
                                            <p:txEl>
                                              <p:pRg st="0" end="0"/>
                                            </p:txEl>
                                          </p:spTgt>
                                        </p:tgtEl>
                                        <p:attrNameLst>
                                          <p:attrName>style.color</p:attrName>
                                        </p:attrNameLst>
                                      </p:cBhvr>
                                      <p:tavLst>
                                        <p:tav tm="0">
                                          <p:val>
                                            <p:clrVal>
                                              <a:srgbClr val="CC9900"/>
                                            </p:clrVal>
                                          </p:val>
                                        </p:tav>
                                        <p:tav tm="50000">
                                          <p:val>
                                            <p:clrVal>
                                              <a:srgbClr val="663300"/>
                                            </p:clrVal>
                                          </p:val>
                                        </p:tav>
                                      </p:tavLst>
                                    </p:anim>
                                    <p:anim calcmode="discrete" valueType="clr">
                                      <p:cBhvr>
                                        <p:cTn id="177" dur="80"/>
                                        <p:tgtEl>
                                          <p:spTgt spid="438335">
                                            <p:txEl>
                                              <p:pRg st="0" end="0"/>
                                            </p:txEl>
                                          </p:spTgt>
                                        </p:tgtEl>
                                        <p:attrNameLst>
                                          <p:attrName>fillcolor</p:attrName>
                                        </p:attrNameLst>
                                      </p:cBhvr>
                                      <p:tavLst>
                                        <p:tav tm="0">
                                          <p:val>
                                            <p:clrVal>
                                              <a:schemeClr val="accent2"/>
                                            </p:clrVal>
                                          </p:val>
                                        </p:tav>
                                        <p:tav tm="50000">
                                          <p:val>
                                            <p:clrVal>
                                              <a:schemeClr val="hlink"/>
                                            </p:clrVal>
                                          </p:val>
                                        </p:tav>
                                      </p:tavLst>
                                    </p:anim>
                                    <p:set>
                                      <p:cBhvr>
                                        <p:cTn id="178" dur="80"/>
                                        <p:tgtEl>
                                          <p:spTgt spid="438335">
                                            <p:txEl>
                                              <p:pRg st="0" end="0"/>
                                            </p:txEl>
                                          </p:spTgt>
                                        </p:tgtEl>
                                        <p:attrNameLst>
                                          <p:attrName>fill.type</p:attrName>
                                        </p:attrNameLst>
                                      </p:cBhvr>
                                      <p:to>
                                        <p:strVal val="solid"/>
                                      </p:to>
                                    </p:set>
                                  </p:childTnLst>
                                </p:cTn>
                              </p:par>
                            </p:childTnLst>
                          </p:cTn>
                        </p:par>
                      </p:childTnLst>
                    </p:cTn>
                  </p:par>
                </p:childTnLst>
              </p:cTn>
              <p:nextCondLst>
                <p:cond evt="onClick" delay="0">
                  <p:tgtEl>
                    <p:spTgt spid="438331"/>
                  </p:tgtEl>
                </p:cond>
              </p:nextCondLst>
            </p:seq>
            <p:seq concurrent="1" nextAc="seek">
              <p:cTn id="179" restart="whenNotActive" fill="hold" evtFilter="cancelBubble" nodeType="interactiveSeq">
                <p:stCondLst>
                  <p:cond evt="onClick" delay="0">
                    <p:tgtEl>
                      <p:spTgt spid="438336"/>
                    </p:tgtEl>
                  </p:cond>
                </p:stCondLst>
                <p:endSync evt="end" delay="0">
                  <p:rtn val="all"/>
                </p:endSync>
                <p:childTnLst>
                  <p:par>
                    <p:cTn id="180" fill="hold" nodeType="clickPar">
                      <p:stCondLst>
                        <p:cond delay="0"/>
                      </p:stCondLst>
                      <p:childTnLst>
                        <p:par>
                          <p:cTn id="181" fill="hold" nodeType="withGroup">
                            <p:stCondLst>
                              <p:cond delay="0"/>
                            </p:stCondLst>
                            <p:childTnLst>
                              <p:par>
                                <p:cTn id="182" presetID="3" presetClass="entr" presetSubtype="0" fill="hold" grpId="1" nodeType="clickEffect">
                                  <p:stCondLst>
                                    <p:cond delay="0"/>
                                  </p:stCondLst>
                                  <p:childTnLst>
                                    <p:set>
                                      <p:cBhvr>
                                        <p:cTn id="183" dur="1" fill="hold">
                                          <p:stCondLst>
                                            <p:cond delay="0"/>
                                          </p:stCondLst>
                                        </p:cTn>
                                        <p:tgtEl>
                                          <p:spTgt spid="438286"/>
                                        </p:tgtEl>
                                        <p:attrNameLst>
                                          <p:attrName>style.visibility</p:attrName>
                                        </p:attrNameLst>
                                      </p:cBhvr>
                                      <p:to>
                                        <p:strVal val="visible"/>
                                      </p:to>
                                    </p:set>
                                  </p:childTnLst>
                                </p:cTn>
                              </p:par>
                              <p:par>
                                <p:cTn id="184" presetID="3" presetClass="exit" presetSubtype="0" fill="hold" grpId="2" nodeType="withEffect">
                                  <p:stCondLst>
                                    <p:cond delay="0"/>
                                  </p:stCondLst>
                                  <p:childTnLst>
                                    <p:set>
                                      <p:cBhvr>
                                        <p:cTn id="185" dur="1" fill="hold">
                                          <p:stCondLst>
                                            <p:cond delay="0"/>
                                          </p:stCondLst>
                                        </p:cTn>
                                        <p:tgtEl>
                                          <p:spTgt spid="438287"/>
                                        </p:tgtEl>
                                        <p:attrNameLst>
                                          <p:attrName>style.visibility</p:attrName>
                                        </p:attrNameLst>
                                      </p:cBhvr>
                                      <p:to>
                                        <p:strVal val="hidden"/>
                                      </p:to>
                                    </p:set>
                                  </p:childTnLst>
                                </p:cTn>
                              </p:par>
                              <p:par>
                                <p:cTn id="186" presetID="3" presetClass="exit" presetSubtype="0" fill="hold" grpId="1" nodeType="withEffect">
                                  <p:stCondLst>
                                    <p:cond delay="0"/>
                                  </p:stCondLst>
                                  <p:childTnLst>
                                    <p:set>
                                      <p:cBhvr>
                                        <p:cTn id="187" dur="1" fill="hold">
                                          <p:stCondLst>
                                            <p:cond delay="0"/>
                                          </p:stCondLst>
                                        </p:cTn>
                                        <p:tgtEl>
                                          <p:spTgt spid="438288"/>
                                        </p:tgtEl>
                                        <p:attrNameLst>
                                          <p:attrName>style.visibility</p:attrName>
                                        </p:attrNameLst>
                                      </p:cBhvr>
                                      <p:to>
                                        <p:strVal val="hidden"/>
                                      </p:to>
                                    </p:set>
                                  </p:childTnLst>
                                </p:cTn>
                              </p:par>
                              <p:par>
                                <p:cTn id="188" presetID="3" presetClass="exit" presetSubtype="0" fill="hold" grpId="1" nodeType="withEffect">
                                  <p:stCondLst>
                                    <p:cond delay="0"/>
                                  </p:stCondLst>
                                  <p:childTnLst>
                                    <p:set>
                                      <p:cBhvr>
                                        <p:cTn id="189" dur="1" fill="hold">
                                          <p:stCondLst>
                                            <p:cond delay="0"/>
                                          </p:stCondLst>
                                        </p:cTn>
                                        <p:tgtEl>
                                          <p:spTgt spid="438283"/>
                                        </p:tgtEl>
                                        <p:attrNameLst>
                                          <p:attrName>style.visibility</p:attrName>
                                        </p:attrNameLst>
                                      </p:cBhvr>
                                      <p:to>
                                        <p:strVal val="hidden"/>
                                      </p:to>
                                    </p:set>
                                  </p:childTnLst>
                                </p:cTn>
                              </p:par>
                              <p:par>
                                <p:cTn id="190" presetID="3" presetClass="exit" presetSubtype="0" fill="hold" grpId="1" nodeType="withEffect">
                                  <p:stCondLst>
                                    <p:cond delay="0"/>
                                  </p:stCondLst>
                                  <p:childTnLst>
                                    <p:set>
                                      <p:cBhvr>
                                        <p:cTn id="191" dur="1" fill="hold">
                                          <p:stCondLst>
                                            <p:cond delay="0"/>
                                          </p:stCondLst>
                                        </p:cTn>
                                        <p:tgtEl>
                                          <p:spTgt spid="438284"/>
                                        </p:tgtEl>
                                        <p:attrNameLst>
                                          <p:attrName>style.visibility</p:attrName>
                                        </p:attrNameLst>
                                      </p:cBhvr>
                                      <p:to>
                                        <p:strVal val="hidden"/>
                                      </p:to>
                                    </p:set>
                                  </p:childTnLst>
                                </p:cTn>
                              </p:par>
                              <p:par>
                                <p:cTn id="192" presetID="3" presetClass="exit" presetSubtype="0" fill="hold" grpId="1" nodeType="withEffect">
                                  <p:stCondLst>
                                    <p:cond delay="0"/>
                                  </p:stCondLst>
                                  <p:childTnLst>
                                    <p:set>
                                      <p:cBhvr>
                                        <p:cTn id="193" dur="1" fill="hold">
                                          <p:stCondLst>
                                            <p:cond delay="0"/>
                                          </p:stCondLst>
                                        </p:cTn>
                                        <p:tgtEl>
                                          <p:spTgt spid="438285"/>
                                        </p:tgtEl>
                                        <p:attrNameLst>
                                          <p:attrName>style.visibility</p:attrName>
                                        </p:attrNameLst>
                                      </p:cBhvr>
                                      <p:to>
                                        <p:strVal val="hidden"/>
                                      </p:to>
                                    </p:set>
                                  </p:childTnLst>
                                </p:cTn>
                              </p:par>
                            </p:childTnLst>
                          </p:cTn>
                        </p:par>
                      </p:childTnLst>
                    </p:cTn>
                  </p:par>
                </p:childTnLst>
              </p:cTn>
              <p:nextCondLst>
                <p:cond evt="onClick" delay="0">
                  <p:tgtEl>
                    <p:spTgt spid="438336"/>
                  </p:tgtEl>
                </p:cond>
              </p:nextCondLst>
            </p:seq>
            <p:seq concurrent="1" nextAc="seek">
              <p:cTn id="194" restart="whenNotActive" fill="hold" evtFilter="cancelBubble" nodeType="interactiveSeq">
                <p:stCondLst>
                  <p:cond evt="onClick" delay="0">
                    <p:tgtEl>
                      <p:spTgt spid="78"/>
                    </p:tgtEl>
                  </p:cond>
                </p:stCondLst>
                <p:endSync evt="end" delay="0">
                  <p:rtn val="all"/>
                </p:endSync>
                <p:childTnLst>
                  <p:par>
                    <p:cTn id="195" fill="hold">
                      <p:stCondLst>
                        <p:cond delay="0"/>
                      </p:stCondLst>
                      <p:childTnLst>
                        <p:par>
                          <p:cTn id="196" fill="hold">
                            <p:stCondLst>
                              <p:cond delay="0"/>
                            </p:stCondLst>
                            <p:childTnLst>
                              <p:par>
                                <p:cTn id="197" presetID="10" presetClass="exit" presetSubtype="0" fill="hold" grpId="0" nodeType="afterEffect">
                                  <p:stCondLst>
                                    <p:cond delay="0"/>
                                  </p:stCondLst>
                                  <p:iterate type="lt">
                                    <p:tmPct val="0"/>
                                  </p:iterate>
                                  <p:childTnLst>
                                    <p:animEffect transition="out" filter="fade">
                                      <p:cBhvr>
                                        <p:cTn id="198" dur="500"/>
                                        <p:tgtEl>
                                          <p:spTgt spid="438335">
                                            <p:txEl>
                                              <p:pRg st="0" end="0"/>
                                            </p:txEl>
                                          </p:spTgt>
                                        </p:tgtEl>
                                      </p:cBhvr>
                                    </p:animEffect>
                                    <p:set>
                                      <p:cBhvr>
                                        <p:cTn id="199" dur="1" fill="hold">
                                          <p:stCondLst>
                                            <p:cond delay="499"/>
                                          </p:stCondLst>
                                        </p:cTn>
                                        <p:tgtEl>
                                          <p:spTgt spid="438335">
                                            <p:txEl>
                                              <p:pRg st="0" end="0"/>
                                            </p:txEl>
                                          </p:spTgt>
                                        </p:tgtEl>
                                        <p:attrNameLst>
                                          <p:attrName>style.visibility</p:attrName>
                                        </p:attrNameLst>
                                      </p:cBhvr>
                                      <p:to>
                                        <p:strVal val="hidden"/>
                                      </p:to>
                                    </p:set>
                                  </p:childTnLst>
                                </p:cTn>
                              </p:par>
                            </p:childTnLst>
                          </p:cTn>
                        </p:par>
                        <p:par>
                          <p:cTn id="200" fill="hold">
                            <p:stCondLst>
                              <p:cond delay="500"/>
                            </p:stCondLst>
                            <p:childTnLst>
                              <p:par>
                                <p:cTn id="201" presetID="10" presetClass="exit" presetSubtype="0" fill="hold" grpId="0" nodeType="afterEffect">
                                  <p:stCondLst>
                                    <p:cond delay="0"/>
                                  </p:stCondLst>
                                  <p:iterate type="lt">
                                    <p:tmPct val="0"/>
                                  </p:iterate>
                                  <p:childTnLst>
                                    <p:animEffect transition="out" filter="fade">
                                      <p:cBhvr>
                                        <p:cTn id="202" dur="500"/>
                                        <p:tgtEl>
                                          <p:spTgt spid="438335">
                                            <p:bg/>
                                          </p:spTgt>
                                        </p:tgtEl>
                                      </p:cBhvr>
                                    </p:animEffect>
                                    <p:set>
                                      <p:cBhvr>
                                        <p:cTn id="203" dur="1" fill="hold">
                                          <p:stCondLst>
                                            <p:cond delay="499"/>
                                          </p:stCondLst>
                                        </p:cTn>
                                        <p:tgtEl>
                                          <p:spTgt spid="438335">
                                            <p:bg/>
                                          </p:spTgt>
                                        </p:tgtEl>
                                        <p:attrNameLst>
                                          <p:attrName>style.visibility</p:attrName>
                                        </p:attrNameLst>
                                      </p:cBhvr>
                                      <p:to>
                                        <p:strVal val="hidden"/>
                                      </p:to>
                                    </p:set>
                                  </p:childTnLst>
                                </p:cTn>
                              </p:par>
                            </p:childTnLst>
                          </p:cTn>
                        </p:par>
                      </p:childTnLst>
                    </p:cTn>
                  </p:par>
                </p:childTnLst>
              </p:cTn>
              <p:nextCondLst>
                <p:cond evt="onClick" delay="0">
                  <p:tgtEl>
                    <p:spTgt spid="78"/>
                  </p:tgtEl>
                </p:cond>
              </p:nextCondLst>
            </p:seq>
          </p:childTnLst>
        </p:cTn>
      </p:par>
    </p:tnLst>
    <p:bldLst>
      <p:bldP spid="438275" grpId="0" animBg="1"/>
      <p:bldP spid="438276" grpId="0" animBg="1"/>
      <p:bldP spid="438277" grpId="0" animBg="1"/>
      <p:bldP spid="438278" grpId="0" animBg="1"/>
      <p:bldP spid="438279" grpId="0" animBg="1"/>
      <p:bldP spid="438280" grpId="0" animBg="1"/>
      <p:bldP spid="438281" grpId="0" animBg="1"/>
      <p:bldP spid="438283" grpId="0" animBg="1"/>
      <p:bldP spid="438283" grpId="1" animBg="1"/>
      <p:bldP spid="438284" grpId="0" animBg="1"/>
      <p:bldP spid="438284" grpId="1" animBg="1"/>
      <p:bldP spid="438285" grpId="0" animBg="1"/>
      <p:bldP spid="438285" grpId="1" animBg="1"/>
      <p:bldP spid="438286" grpId="0" animBg="1"/>
      <p:bldP spid="438286" grpId="1" animBg="1"/>
      <p:bldP spid="438287" grpId="0" animBg="1"/>
      <p:bldP spid="438287" grpId="1" animBg="1"/>
      <p:bldP spid="438287" grpId="2" animBg="1"/>
      <p:bldP spid="438288" grpId="0" animBg="1"/>
      <p:bldP spid="438288" grpId="1" animBg="1"/>
      <p:bldP spid="438289" grpId="0" animBg="1"/>
      <p:bldP spid="438290" grpId="0" animBg="1"/>
      <p:bldP spid="438291" grpId="0" animBg="1"/>
      <p:bldP spid="438292" grpId="0" animBg="1"/>
      <p:bldP spid="438293" grpId="0" animBg="1"/>
      <p:bldP spid="438294" grpId="0" animBg="1"/>
      <p:bldP spid="438295" grpId="0" animBg="1"/>
      <p:bldP spid="438335" grpId="0" build="allAtOnce" animBg="1" autoUpdateAnimBg="0"/>
      <p:bldP spid="438335" grpId="1" build="allAtOnce" animBg="1" autoUpdateAnimBg="0"/>
      <p:bldP spid="438335" grpId="2" build="allAtOnce" animBg="1" autoUpdateAnimBg="0"/>
      <p:bldP spid="438335" grpId="3" build="allAtOnce" autoUpdateAnimBg="0"/>
      <p:bldP spid="438335" grpId="4" build="allAtOnce" autoUpdateAnimBg="0"/>
      <p:bldP spid="438335" grpId="5" build="allAtOnce" animBg="1"/>
    </p:bldLst>
  </p:timing>
</p:sld>
</file>

<file path=ppt/theme/theme1.xml><?xml version="1.0" encoding="utf-8"?>
<a:theme xmlns:a="http://schemas.openxmlformats.org/drawingml/2006/main" name="Family Feud Master">
  <a:themeElements>
    <a:clrScheme name="Family Feud Bible Edition v1.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Family Feud Bible Edition v1.5">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1"/>
        </a:solidFill>
        <a:ln w="19050" cap="flat" cmpd="sng" algn="ctr">
          <a:solidFill>
            <a:schemeClr val="bg2"/>
          </a:solidFill>
          <a:prstDash val="solid"/>
          <a:round/>
          <a:headEnd type="none" w="med" len="med"/>
          <a:tailEnd type="none" w="med" len="med"/>
        </a:ln>
        <a:effectLst/>
        <a:extLst/>
      </a:spPr>
      <a:bodyPr vert="horz" wrap="square" lIns="91440" tIns="45720" rIns="91440" bIns="45720" numCol="1" rtlCol="0" anchor="t" anchorCtr="0" compatLnSpc="1">
        <a:prstTxWarp prst="textNoShape">
          <a:avLst/>
        </a:prstTxWarp>
      </a:bodyPr>
      <a:lstStyle>
        <a:defPPr>
          <a:defRPr sz="1000" smtClean="0">
            <a:solidFill>
              <a:srgbClr val="000000"/>
            </a:solidFil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Tahoma" pitchFamily="34" charset="0"/>
          </a:defRPr>
        </a:defPPr>
      </a:lstStyle>
    </a:lnDef>
  </a:objectDefaults>
  <a:extraClrSchemeLst>
    <a:extraClrScheme>
      <a:clrScheme name="Family Feud Bible Edition v1.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Family Feud Bible Edition v1.5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Family Feud Bible Edition v1.5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Family Feud Bible Edition v1.5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Family Feud Bible Edition v1.5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Family Feud Bible Edition v1.5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Family Feud Bible Edition v1.5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Family Feud Bible Edition v1.5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Family Feud Bible Edition v1.5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Family Feud Bible Edition v1.5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Family Feud Bible Edition v1.5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Family Feud Bible Edition v1.5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655</Words>
  <Application>Microsoft Office PowerPoint</Application>
  <PresentationFormat>Widescreen</PresentationFormat>
  <Paragraphs>345</Paragraphs>
  <Slides>12</Slides>
  <Notes>12</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Arial</vt:lpstr>
      <vt:lpstr>Arial Black</vt:lpstr>
      <vt:lpstr>Calibri</vt:lpstr>
      <vt:lpstr>Impact</vt:lpstr>
      <vt:lpstr>Swis721 Hv BT</vt:lpstr>
      <vt:lpstr>Tahoma</vt:lpstr>
      <vt:lpstr>Verdana</vt:lpstr>
      <vt:lpstr>Family Feud Master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 Kiernan</dc:creator>
  <cp:lastModifiedBy>Matt Kiernan</cp:lastModifiedBy>
  <cp:revision>8</cp:revision>
  <dcterms:created xsi:type="dcterms:W3CDTF">2018-01-08T20:56:29Z</dcterms:created>
  <dcterms:modified xsi:type="dcterms:W3CDTF">2018-01-09T21:18:05Z</dcterms:modified>
</cp:coreProperties>
</file>