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4" r:id="rId3"/>
    <p:sldId id="265" r:id="rId4"/>
    <p:sldId id="266" r:id="rId5"/>
    <p:sldId id="256" r:id="rId6"/>
    <p:sldId id="257" r:id="rId7"/>
    <p:sldId id="258" r:id="rId8"/>
    <p:sldId id="259" r:id="rId9"/>
    <p:sldId id="260" r:id="rId10"/>
    <p:sldId id="261" r:id="rId11"/>
    <p:sldId id="262" r:id="rId12"/>
    <p:sldId id="263" r:id="rId13"/>
    <p:sldId id="274" r:id="rId14"/>
    <p:sldId id="284" r:id="rId15"/>
    <p:sldId id="275" r:id="rId16"/>
    <p:sldId id="276" r:id="rId17"/>
    <p:sldId id="277" r:id="rId18"/>
    <p:sldId id="278" r:id="rId19"/>
    <p:sldId id="279" r:id="rId20"/>
    <p:sldId id="280" r:id="rId21"/>
    <p:sldId id="281" r:id="rId22"/>
    <p:sldId id="282" r:id="rId23"/>
    <p:sldId id="283" r:id="rId24"/>
    <p:sldId id="285" r:id="rId25"/>
    <p:sldId id="272" r:id="rId26"/>
    <p:sldId id="273" r:id="rId27"/>
    <p:sldId id="286" r:id="rId28"/>
    <p:sldId id="268" r:id="rId29"/>
    <p:sldId id="269" r:id="rId30"/>
    <p:sldId id="271" r:id="rId31"/>
    <p:sldId id="287"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D2307"/>
    <a:srgbClr val="4922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sorterViewPr>
    <p:cViewPr>
      <p:scale>
        <a:sx n="100" d="100"/>
        <a:sy n="100" d="100"/>
      </p:scale>
      <p:origin x="0" y="-340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1C7719C-4C68-40F5-B310-09F1A0191C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B85AE87C-044F-45C4-9849-2F9EBD8A61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60827D16-5696-4068-8B17-96D13D93AB37}"/>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8947AA6A-7F62-45A8-9FE5-2795555E26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59B79491-40D0-4209-AA34-6787539E7C0D}"/>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3997889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1F9405-13A6-4394-A36E-7B1D3D756E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BD30DA4E-D165-41B8-A4D8-1DDF671EF0D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ED806AFB-F5FE-4A5E-9D22-D587B62AD52B}"/>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ED8C6012-BD68-4950-95C9-2CD97E37B9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7AC7E0B-BF54-48B4-AB5D-CD0C165926E0}"/>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1320966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00CF503F-B3B6-4243-BB25-A32A7C294C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4928593C-5F9E-4334-8867-8F092A015115}"/>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B4EDFA47-CB63-463A-B697-8E85F6BE73B3}"/>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5294F33A-37F6-45D8-9CE2-412757009B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D50D67CD-31E7-4A8D-AA70-7B94F647BEE5}"/>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197940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79E6B71-8EC1-43E2-B77B-745423E228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4A59663C-ECE8-4301-8D67-3DE96A853E2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6F3C6FE4-B55E-4886-9518-5F4BEF7AFAF1}"/>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1E8547B9-5438-4F6D-9292-EC7238361D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1EF75990-2925-409A-B755-5027C4D9A41A}"/>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2299603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9022A9-C5D6-46D5-A6B6-F9411BFE312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26E34567-E1DB-400F-B90A-9238D2218F3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75DB36A9-C182-441B-96A9-E115D4B809A5}"/>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4F0B3C21-DC4B-4D6C-B5E7-06D9B30847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 xmlns:a16="http://schemas.microsoft.com/office/drawing/2014/main" id="{AB64A330-9662-4CD4-9604-BEF0E62F1AD6}"/>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195254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A6D2F79-0691-4FC5-B8ED-8D85EA055B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0F1D9B0E-B870-4722-8241-89A6E60C550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BD97E2B6-F631-484F-A31B-B249678B3B1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AAE3804B-996C-4B36-8A9F-11AF22EF3498}"/>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6" name="Footer Placeholder 5">
            <a:extLst>
              <a:ext uri="{FF2B5EF4-FFF2-40B4-BE49-F238E27FC236}">
                <a16:creationId xmlns="" xmlns:a16="http://schemas.microsoft.com/office/drawing/2014/main" id="{2D8C953E-2B56-4BBE-93C7-F2D20326E90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8654379E-05CB-40DB-B50E-F6C64CC9C05F}"/>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17036319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5273D99-C250-4A93-9E08-0DE31314071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E29592BC-DA67-400D-A7F5-2A0455519B9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26347CBE-7A30-480C-9E33-65B626642198}"/>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D4CE6C6C-E7E5-4CC8-BA3E-5C4F291206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D67038AD-3C8D-46DC-A749-42FEDDD91DA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7F5A0511-192E-42BB-9A29-6088D5726FF4}"/>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8" name="Footer Placeholder 7">
            <a:extLst>
              <a:ext uri="{FF2B5EF4-FFF2-40B4-BE49-F238E27FC236}">
                <a16:creationId xmlns="" xmlns:a16="http://schemas.microsoft.com/office/drawing/2014/main" id="{97EAD939-146A-4670-9F0F-2D205E26FAA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 xmlns:a16="http://schemas.microsoft.com/office/drawing/2014/main" id="{697D8B7D-25DE-4EDC-91E7-FF196C1997BF}"/>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3682344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038A1BD-506E-449A-95E9-4E44BABE339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4879BE66-A871-4DF2-8429-76E0B8A55923}"/>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4" name="Footer Placeholder 3">
            <a:extLst>
              <a:ext uri="{FF2B5EF4-FFF2-40B4-BE49-F238E27FC236}">
                <a16:creationId xmlns="" xmlns:a16="http://schemas.microsoft.com/office/drawing/2014/main" id="{1D408E68-DFB4-411F-9DD8-14F3970CDF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 xmlns:a16="http://schemas.microsoft.com/office/drawing/2014/main" id="{919ACFDC-79B3-41CE-9AAD-2006EFE2BD9E}"/>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2865898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FB4F9CED-742C-4F38-8410-512B26314D27}"/>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3" name="Footer Placeholder 2">
            <a:extLst>
              <a:ext uri="{FF2B5EF4-FFF2-40B4-BE49-F238E27FC236}">
                <a16:creationId xmlns="" xmlns:a16="http://schemas.microsoft.com/office/drawing/2014/main" id="{18476184-BD1D-4C1D-B0EF-0C9C04BC60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 xmlns:a16="http://schemas.microsoft.com/office/drawing/2014/main" id="{12A575F4-ABFF-4747-8C00-F03D24B8BBF3}"/>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34536168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93078B5-A185-4411-B1E1-4B8A61933F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ED2E4432-873C-48DD-B3FA-4EEFEBAB79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4FD57D56-0054-462B-B026-363EF09DD5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BD1DB355-E387-4A6A-95ED-761C4088628D}"/>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6" name="Footer Placeholder 5">
            <a:extLst>
              <a:ext uri="{FF2B5EF4-FFF2-40B4-BE49-F238E27FC236}">
                <a16:creationId xmlns="" xmlns:a16="http://schemas.microsoft.com/office/drawing/2014/main" id="{F1AB4533-0D4B-4FDE-B66D-8F4F2B1917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A661ACBA-5BBF-4AFF-858B-CA014269F4DC}"/>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4033947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BA6BD9C-7726-481B-A12B-44F44DE4DB3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AFEA8A8D-5712-4F0D-B53B-F4F760AB6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3A0ED86-87C1-4935-85E0-176911A9F2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67782C4D-3AB2-490E-852D-B78ADAD6E85A}"/>
              </a:ext>
            </a:extLst>
          </p:cNvPr>
          <p:cNvSpPr>
            <a:spLocks noGrp="1"/>
          </p:cNvSpPr>
          <p:nvPr>
            <p:ph type="dt" sz="half" idx="10"/>
          </p:nvPr>
        </p:nvSpPr>
        <p:spPr/>
        <p:txBody>
          <a:bodyPr/>
          <a:lstStyle/>
          <a:p>
            <a:fld id="{376E9F31-E7FC-4A75-A606-AF3DFEFC4112}" type="datetimeFigureOut">
              <a:rPr lang="en-US" smtClean="0"/>
              <a:t>2/7/2019</a:t>
            </a:fld>
            <a:endParaRPr lang="en-US"/>
          </a:p>
        </p:txBody>
      </p:sp>
      <p:sp>
        <p:nvSpPr>
          <p:cNvPr id="6" name="Footer Placeholder 5">
            <a:extLst>
              <a:ext uri="{FF2B5EF4-FFF2-40B4-BE49-F238E27FC236}">
                <a16:creationId xmlns="" xmlns:a16="http://schemas.microsoft.com/office/drawing/2014/main" id="{C00C1686-58E2-4173-BF5C-BC7673F207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 xmlns:a16="http://schemas.microsoft.com/office/drawing/2014/main" id="{AF4E43DE-54A7-40B3-9207-077CD9C42839}"/>
              </a:ext>
            </a:extLst>
          </p:cNvPr>
          <p:cNvSpPr>
            <a:spLocks noGrp="1"/>
          </p:cNvSpPr>
          <p:nvPr>
            <p:ph type="sldNum" sz="quarter" idx="12"/>
          </p:nvPr>
        </p:nvSpPr>
        <p:spPr/>
        <p:txBody>
          <a:bodyPr/>
          <a:lstStyle/>
          <a:p>
            <a:fld id="{F0E8B15C-82A2-4B39-842F-ED0192A2F9A1}" type="slidenum">
              <a:rPr lang="en-US" smtClean="0"/>
              <a:t>‹#›</a:t>
            </a:fld>
            <a:endParaRPr lang="en-US"/>
          </a:p>
        </p:txBody>
      </p:sp>
    </p:spTree>
    <p:extLst>
      <p:ext uri="{BB962C8B-B14F-4D97-AF65-F5344CB8AC3E}">
        <p14:creationId xmlns:p14="http://schemas.microsoft.com/office/powerpoint/2010/main" val="36110227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F902DE27-7A0A-4FF8-97A2-29FC47CCDF1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92F17A16-5FF7-412C-8892-1A0CFBBF8F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C97D319-A43A-4554-8276-2A2CB06E8A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6E9F31-E7FC-4A75-A606-AF3DFEFC4112}" type="datetimeFigureOut">
              <a:rPr lang="en-US" smtClean="0"/>
              <a:t>2/7/2019</a:t>
            </a:fld>
            <a:endParaRPr lang="en-US"/>
          </a:p>
        </p:txBody>
      </p:sp>
      <p:sp>
        <p:nvSpPr>
          <p:cNvPr id="5" name="Footer Placeholder 4">
            <a:extLst>
              <a:ext uri="{FF2B5EF4-FFF2-40B4-BE49-F238E27FC236}">
                <a16:creationId xmlns="" xmlns:a16="http://schemas.microsoft.com/office/drawing/2014/main" id="{9BADA55D-E675-4E64-89CC-9C99BA9182F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 xmlns:a16="http://schemas.microsoft.com/office/drawing/2014/main" id="{F37DCBC0-8A03-4202-9B7E-02ECA44B0BE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E8B15C-82A2-4B39-842F-ED0192A2F9A1}" type="slidenum">
              <a:rPr lang="en-US" smtClean="0"/>
              <a:t>‹#›</a:t>
            </a:fld>
            <a:endParaRPr lang="en-US"/>
          </a:p>
        </p:txBody>
      </p:sp>
    </p:spTree>
    <p:extLst>
      <p:ext uri="{BB962C8B-B14F-4D97-AF65-F5344CB8AC3E}">
        <p14:creationId xmlns:p14="http://schemas.microsoft.com/office/powerpoint/2010/main" val="34406561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goodfreephotos.com/vector-images/diverse-group-of-students-working-on-project-vector-clipart.png.php"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svg"/></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freefoodphotos.com/imagelibrary/bread/slides/wheat.html" TargetMode="External"/><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ECC9CD1-68F8-4D2B-B859-668D32832246}"/>
              </a:ext>
            </a:extLst>
          </p:cNvPr>
          <p:cNvSpPr>
            <a:spLocks noGrp="1"/>
          </p:cNvSpPr>
          <p:nvPr>
            <p:ph type="title"/>
          </p:nvPr>
        </p:nvSpPr>
        <p:spPr>
          <a:xfrm>
            <a:off x="525294" y="184383"/>
            <a:ext cx="3103124" cy="1152358"/>
          </a:xfrm>
        </p:spPr>
        <p:txBody>
          <a:bodyPr>
            <a:normAutofit/>
          </a:bodyPr>
          <a:lstStyle/>
          <a:p>
            <a:r>
              <a:rPr lang="en-US" dirty="0"/>
              <a:t>Table Talk:</a:t>
            </a:r>
          </a:p>
        </p:txBody>
      </p:sp>
      <p:sp>
        <p:nvSpPr>
          <p:cNvPr id="3" name="Content Placeholder 2">
            <a:extLst>
              <a:ext uri="{FF2B5EF4-FFF2-40B4-BE49-F238E27FC236}">
                <a16:creationId xmlns="" xmlns:a16="http://schemas.microsoft.com/office/drawing/2014/main" id="{8B95AC76-CC16-413C-8638-86336F1D035C}"/>
              </a:ext>
            </a:extLst>
          </p:cNvPr>
          <p:cNvSpPr>
            <a:spLocks noGrp="1"/>
          </p:cNvSpPr>
          <p:nvPr>
            <p:ph idx="1"/>
          </p:nvPr>
        </p:nvSpPr>
        <p:spPr>
          <a:xfrm>
            <a:off x="525294" y="1264596"/>
            <a:ext cx="5570706" cy="5330756"/>
          </a:xfrm>
        </p:spPr>
        <p:txBody>
          <a:bodyPr anchor="t">
            <a:normAutofit lnSpcReduction="10000"/>
          </a:bodyPr>
          <a:lstStyle/>
          <a:p>
            <a:r>
              <a:rPr lang="en-US" sz="2600" dirty="0"/>
              <a:t>Each person in your family:</a:t>
            </a:r>
          </a:p>
          <a:p>
            <a:r>
              <a:rPr lang="en-US" sz="2600" dirty="0"/>
              <a:t>Talk about </a:t>
            </a:r>
            <a:r>
              <a:rPr lang="en-US" sz="2600" b="1" dirty="0"/>
              <a:t>one good thing </a:t>
            </a:r>
            <a:r>
              <a:rPr lang="en-US" sz="2600" dirty="0"/>
              <a:t>that happened today. Discuss as a family.</a:t>
            </a:r>
          </a:p>
          <a:p>
            <a:pPr lvl="1"/>
            <a:r>
              <a:rPr lang="en-US" sz="2600" dirty="0"/>
              <a:t>Everyone in the family should give thanks for this good thing that happened.</a:t>
            </a:r>
          </a:p>
          <a:p>
            <a:r>
              <a:rPr lang="en-US" sz="2600" dirty="0"/>
              <a:t>Talk about one thing that happened today that was </a:t>
            </a:r>
            <a:r>
              <a:rPr lang="en-US" sz="2600" b="1" dirty="0"/>
              <a:t>not so good</a:t>
            </a:r>
            <a:r>
              <a:rPr lang="en-US" sz="2600" dirty="0"/>
              <a:t>. Discuss as a family.</a:t>
            </a:r>
          </a:p>
          <a:p>
            <a:pPr lvl="1"/>
            <a:r>
              <a:rPr lang="en-US" sz="2600" dirty="0"/>
              <a:t>Everyone in the family needs to pray together that tomorrow will be better a day and that we will be able to see God’s work in each and every day.</a:t>
            </a:r>
          </a:p>
          <a:p>
            <a:endParaRPr lang="en-US" sz="1700" dirty="0"/>
          </a:p>
        </p:txBody>
      </p:sp>
      <p:sp>
        <p:nvSpPr>
          <p:cNvPr id="15" name="Freeform 49">
            <a:extLst>
              <a:ext uri="{FF2B5EF4-FFF2-40B4-BE49-F238E27FC236}">
                <a16:creationId xmlns="" xmlns:a16="http://schemas.microsoft.com/office/drawing/2014/main" id="{EF9B8DF2-C3F5-49A2-94D2-F7B65A0F1F1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6713914" y="581159"/>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alpha val="80000"/>
            </a:srgbClr>
          </a:solidFill>
          <a:ln w="317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 xmlns:a16="http://schemas.microsoft.com/office/drawing/2014/main" id="{E7CB1C40-FC12-4BED-AA74-4C5B4419028E}"/>
              </a:ext>
            </a:extLst>
          </p:cNvPr>
          <p:cNvPicPr>
            <a:picLocks noChangeAspect="1"/>
          </p:cNvPicPr>
          <p:nvPr/>
        </p:nvPicPr>
        <p:blipFill rotWithShape="1">
          <a:blip r:embed="rId2" cstate="print">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l="20155" r="14452" b="-1"/>
          <a:stretch/>
        </p:blipFill>
        <p:spPr>
          <a:xfrm>
            <a:off x="6893317" y="760562"/>
            <a:ext cx="5298683" cy="6097438"/>
          </a:xfrm>
          <a:custGeom>
            <a:avLst/>
            <a:gdLst>
              <a:gd name="connsiteX0" fmla="*/ 3120528 w 5298683"/>
              <a:gd name="connsiteY0" fmla="*/ 0 h 6097438"/>
              <a:gd name="connsiteX1" fmla="*/ 5105473 w 5298683"/>
              <a:gd name="connsiteY1" fmla="*/ 712577 h 6097438"/>
              <a:gd name="connsiteX2" fmla="*/ 5298683 w 5298683"/>
              <a:gd name="connsiteY2" fmla="*/ 888178 h 6097438"/>
              <a:gd name="connsiteX3" fmla="*/ 5298683 w 5298683"/>
              <a:gd name="connsiteY3" fmla="*/ 5352876 h 6097438"/>
              <a:gd name="connsiteX4" fmla="*/ 5105473 w 5298683"/>
              <a:gd name="connsiteY4" fmla="*/ 5528477 h 6097438"/>
              <a:gd name="connsiteX5" fmla="*/ 4335177 w 5298683"/>
              <a:gd name="connsiteY5" fmla="*/ 5995828 h 6097438"/>
              <a:gd name="connsiteX6" fmla="*/ 4057556 w 5298683"/>
              <a:gd name="connsiteY6" fmla="*/ 6097438 h 6097438"/>
              <a:gd name="connsiteX7" fmla="*/ 2183499 w 5298683"/>
              <a:gd name="connsiteY7" fmla="*/ 6097438 h 6097438"/>
              <a:gd name="connsiteX8" fmla="*/ 1905878 w 5298683"/>
              <a:gd name="connsiteY8" fmla="*/ 5995828 h 6097438"/>
              <a:gd name="connsiteX9" fmla="*/ 0 w 5298683"/>
              <a:gd name="connsiteY9" fmla="*/ 3120527 h 6097438"/>
              <a:gd name="connsiteX10" fmla="*/ 3120528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292003056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0">
            <a:extLst>
              <a:ext uri="{FF2B5EF4-FFF2-40B4-BE49-F238E27FC236}">
                <a16:creationId xmlns="" xmlns:a16="http://schemas.microsoft.com/office/drawing/2014/main" id="{DE09615D-24FD-4086-87D4-3BC6FF4383A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648309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12">
            <a:extLst>
              <a:ext uri="{FF2B5EF4-FFF2-40B4-BE49-F238E27FC236}">
                <a16:creationId xmlns="" xmlns:a16="http://schemas.microsoft.com/office/drawing/2014/main" id="{2CD1987F-8813-4F4A-BE57-BB00FB4F081B}"/>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2" name="Freeform 67">
            <a:extLst>
              <a:ext uri="{FF2B5EF4-FFF2-40B4-BE49-F238E27FC236}">
                <a16:creationId xmlns="" xmlns:a16="http://schemas.microsoft.com/office/drawing/2014/main" id="{68C00EAE-4816-44D0-8DA9-3F070179BAB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4153036"/>
            <a:ext cx="3242130" cy="2704964"/>
          </a:xfrm>
          <a:custGeom>
            <a:avLst/>
            <a:gdLst>
              <a:gd name="connsiteX0" fmla="*/ 1465277 w 3242130"/>
              <a:gd name="connsiteY0" fmla="*/ 0 h 2704964"/>
              <a:gd name="connsiteX1" fmla="*/ 3242130 w 3242130"/>
              <a:gd name="connsiteY1" fmla="*/ 1776853 h 2704964"/>
              <a:gd name="connsiteX2" fmla="*/ 3027674 w 3242130"/>
              <a:gd name="connsiteY2" fmla="*/ 2623807 h 2704964"/>
              <a:gd name="connsiteX3" fmla="*/ 2978369 w 3242130"/>
              <a:gd name="connsiteY3" fmla="*/ 2704964 h 2704964"/>
              <a:gd name="connsiteX4" fmla="*/ 0 w 3242130"/>
              <a:gd name="connsiteY4" fmla="*/ 2704964 h 2704964"/>
              <a:gd name="connsiteX5" fmla="*/ 0 w 3242130"/>
              <a:gd name="connsiteY5" fmla="*/ 772542 h 2704964"/>
              <a:gd name="connsiteX6" fmla="*/ 94171 w 3242130"/>
              <a:gd name="connsiteY6" fmla="*/ 646610 h 2704964"/>
              <a:gd name="connsiteX7" fmla="*/ 1465277 w 3242130"/>
              <a:gd name="connsiteY7" fmla="*/ 0 h 270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42130" h="2704964">
                <a:moveTo>
                  <a:pt x="1465277" y="0"/>
                </a:moveTo>
                <a:cubicBezTo>
                  <a:pt x="2446606" y="0"/>
                  <a:pt x="3242130" y="795524"/>
                  <a:pt x="3242130" y="1776853"/>
                </a:cubicBezTo>
                <a:cubicBezTo>
                  <a:pt x="3242130" y="2083519"/>
                  <a:pt x="3164442" y="2372039"/>
                  <a:pt x="3027674" y="2623807"/>
                </a:cubicBezTo>
                <a:lnTo>
                  <a:pt x="2978369" y="2704964"/>
                </a:lnTo>
                <a:lnTo>
                  <a:pt x="0" y="2704964"/>
                </a:lnTo>
                <a:lnTo>
                  <a:pt x="0" y="772542"/>
                </a:lnTo>
                <a:lnTo>
                  <a:pt x="94171" y="646610"/>
                </a:lnTo>
                <a:cubicBezTo>
                  <a:pt x="420072" y="251709"/>
                  <a:pt x="913280" y="0"/>
                  <a:pt x="1465277"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3" name="Oval 16">
            <a:extLst>
              <a:ext uri="{FF2B5EF4-FFF2-40B4-BE49-F238E27FC236}">
                <a16:creationId xmlns="" xmlns:a16="http://schemas.microsoft.com/office/drawing/2014/main" id="{D5391212-5277-4C05-9E96-E724C96113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375971" y="2816635"/>
            <a:ext cx="2865340" cy="2865340"/>
          </a:xfrm>
          <a:prstGeom prst="ellipse">
            <a:avLst/>
          </a:pr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5">
            <a:extLst>
              <a:ext uri="{FF2B5EF4-FFF2-40B4-BE49-F238E27FC236}">
                <a16:creationId xmlns="" xmlns:a16="http://schemas.microsoft.com/office/drawing/2014/main" id="{0B331F10-0144-4133-AB48-EDEFB354650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1"/>
            <a:ext cx="4090921" cy="3465906"/>
          </a:xfrm>
          <a:custGeom>
            <a:avLst/>
            <a:gdLst>
              <a:gd name="connsiteX0" fmla="*/ 0 w 4090921"/>
              <a:gd name="connsiteY0" fmla="*/ 0 h 3465906"/>
              <a:gd name="connsiteX1" fmla="*/ 3746474 w 4090921"/>
              <a:gd name="connsiteY1" fmla="*/ 0 h 3465906"/>
              <a:gd name="connsiteX2" fmla="*/ 3817144 w 4090921"/>
              <a:gd name="connsiteY2" fmla="*/ 116327 h 3465906"/>
              <a:gd name="connsiteX3" fmla="*/ 4090921 w 4090921"/>
              <a:gd name="connsiteY3" fmla="*/ 1197557 h 3465906"/>
              <a:gd name="connsiteX4" fmla="*/ 1822572 w 4090921"/>
              <a:gd name="connsiteY4" fmla="*/ 3465906 h 3465906"/>
              <a:gd name="connsiteX5" fmla="*/ 72204 w 4090921"/>
              <a:gd name="connsiteY5" fmla="*/ 2640438 h 3465906"/>
              <a:gd name="connsiteX6" fmla="*/ 0 w 4090921"/>
              <a:gd name="connsiteY6" fmla="*/ 2543882 h 346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0921" h="3465906">
                <a:moveTo>
                  <a:pt x="0" y="0"/>
                </a:moveTo>
                <a:lnTo>
                  <a:pt x="3746474" y="0"/>
                </a:lnTo>
                <a:lnTo>
                  <a:pt x="3817144" y="116327"/>
                </a:lnTo>
                <a:cubicBezTo>
                  <a:pt x="3991744" y="437737"/>
                  <a:pt x="4090921" y="806065"/>
                  <a:pt x="4090921" y="1197557"/>
                </a:cubicBezTo>
                <a:cubicBezTo>
                  <a:pt x="4090921" y="2450332"/>
                  <a:pt x="3075348" y="3465906"/>
                  <a:pt x="1822572" y="3465906"/>
                </a:cubicBezTo>
                <a:cubicBezTo>
                  <a:pt x="1117886" y="3465906"/>
                  <a:pt x="488252" y="3144572"/>
                  <a:pt x="72204" y="2640438"/>
                </a:cubicBezTo>
                <a:lnTo>
                  <a:pt x="0" y="2543882"/>
                </a:ln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a:extLst>
              <a:ext uri="{FF2B5EF4-FFF2-40B4-BE49-F238E27FC236}">
                <a16:creationId xmlns="" xmlns:a16="http://schemas.microsoft.com/office/drawing/2014/main" id="{21829F8E-4162-4F30-83E0-FE75DAA82358}"/>
              </a:ext>
            </a:extLst>
          </p:cNvPr>
          <p:cNvPicPr>
            <a:picLocks noChangeAspect="1"/>
          </p:cNvPicPr>
          <p:nvPr/>
        </p:nvPicPr>
        <p:blipFill rotWithShape="1">
          <a:blip r:embed="rId3">
            <a:alphaModFix/>
            <a:extLst/>
          </a:blip>
          <a:srcRect r="4668" b="1"/>
          <a:stretch/>
        </p:blipFill>
        <p:spPr>
          <a:xfrm>
            <a:off x="20" y="4310923"/>
            <a:ext cx="3083422" cy="2547077"/>
          </a:xfrm>
          <a:custGeom>
            <a:avLst/>
            <a:gdLst>
              <a:gd name="connsiteX0" fmla="*/ 1464476 w 3083442"/>
              <a:gd name="connsiteY0" fmla="*/ 0 h 2547077"/>
              <a:gd name="connsiteX1" fmla="*/ 3083442 w 3083442"/>
              <a:gd name="connsiteY1" fmla="*/ 1618966 h 2547077"/>
              <a:gd name="connsiteX2" fmla="*/ 2806948 w 3083442"/>
              <a:gd name="connsiteY2" fmla="*/ 2524145 h 2547077"/>
              <a:gd name="connsiteX3" fmla="*/ 2789800 w 3083442"/>
              <a:gd name="connsiteY3" fmla="*/ 2547077 h 2547077"/>
              <a:gd name="connsiteX4" fmla="*/ 139152 w 3083442"/>
              <a:gd name="connsiteY4" fmla="*/ 2547077 h 2547077"/>
              <a:gd name="connsiteX5" fmla="*/ 122004 w 3083442"/>
              <a:gd name="connsiteY5" fmla="*/ 2524145 h 2547077"/>
              <a:gd name="connsiteX6" fmla="*/ 40911 w 3083442"/>
              <a:gd name="connsiteY6" fmla="*/ 2390661 h 2547077"/>
              <a:gd name="connsiteX7" fmla="*/ 0 w 3083442"/>
              <a:gd name="connsiteY7" fmla="*/ 2305737 h 2547077"/>
              <a:gd name="connsiteX8" fmla="*/ 0 w 3083442"/>
              <a:gd name="connsiteY8" fmla="*/ 932195 h 2547077"/>
              <a:gd name="connsiteX9" fmla="*/ 40911 w 3083442"/>
              <a:gd name="connsiteY9" fmla="*/ 847271 h 2547077"/>
              <a:gd name="connsiteX10" fmla="*/ 1464476 w 3083442"/>
              <a:gd name="connsiteY10" fmla="*/ 0 h 254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3442" h="2547077">
                <a:moveTo>
                  <a:pt x="1464476" y="0"/>
                </a:moveTo>
                <a:cubicBezTo>
                  <a:pt x="2358607" y="0"/>
                  <a:pt x="3083442" y="724836"/>
                  <a:pt x="3083442" y="1618966"/>
                </a:cubicBezTo>
                <a:cubicBezTo>
                  <a:pt x="3083442" y="1954265"/>
                  <a:pt x="2981512" y="2265757"/>
                  <a:pt x="2806948" y="2524145"/>
                </a:cubicBezTo>
                <a:lnTo>
                  <a:pt x="2789800" y="2547077"/>
                </a:lnTo>
                <a:lnTo>
                  <a:pt x="139152" y="2547077"/>
                </a:lnTo>
                <a:lnTo>
                  <a:pt x="122004" y="2524145"/>
                </a:lnTo>
                <a:cubicBezTo>
                  <a:pt x="92910" y="2481081"/>
                  <a:pt x="65834" y="2436541"/>
                  <a:pt x="40911" y="2390661"/>
                </a:cubicBezTo>
                <a:lnTo>
                  <a:pt x="0" y="2305737"/>
                </a:lnTo>
                <a:lnTo>
                  <a:pt x="0" y="932195"/>
                </a:lnTo>
                <a:lnTo>
                  <a:pt x="40911" y="847271"/>
                </a:lnTo>
                <a:cubicBezTo>
                  <a:pt x="315065" y="342598"/>
                  <a:pt x="849762" y="0"/>
                  <a:pt x="1464476" y="0"/>
                </a:cubicBezTo>
                <a:close/>
              </a:path>
            </a:pathLst>
          </a:custGeom>
          <a:effectLst>
            <a:softEdge rad="0"/>
          </a:effectLst>
        </p:spPr>
      </p:pic>
      <p:pic>
        <p:nvPicPr>
          <p:cNvPr id="6" name="Picture 5">
            <a:extLst>
              <a:ext uri="{FF2B5EF4-FFF2-40B4-BE49-F238E27FC236}">
                <a16:creationId xmlns="" xmlns:a16="http://schemas.microsoft.com/office/drawing/2014/main" id="{CD62D458-5E6F-49A8-AC9C-791DB1063204}"/>
              </a:ext>
            </a:extLst>
          </p:cNvPr>
          <p:cNvPicPr>
            <a:picLocks noChangeAspect="1"/>
          </p:cNvPicPr>
          <p:nvPr/>
        </p:nvPicPr>
        <p:blipFill rotWithShape="1">
          <a:blip r:embed="rId4">
            <a:alphaModFix/>
            <a:extLst/>
          </a:blip>
          <a:srcRect l="3641" r="19361" b="3"/>
          <a:stretch/>
        </p:blipFill>
        <p:spPr>
          <a:xfrm>
            <a:off x="3532736" y="2984162"/>
            <a:ext cx="2555402" cy="2555402"/>
          </a:xfrm>
          <a:custGeom>
            <a:avLst/>
            <a:gdLst>
              <a:gd name="connsiteX0" fmla="*/ 3028805 w 6057610"/>
              <a:gd name="connsiteY0" fmla="*/ 0 h 6057610"/>
              <a:gd name="connsiteX1" fmla="*/ 6057610 w 6057610"/>
              <a:gd name="connsiteY1" fmla="*/ 3028805 h 6057610"/>
              <a:gd name="connsiteX2" fmla="*/ 3028805 w 6057610"/>
              <a:gd name="connsiteY2" fmla="*/ 6057610 h 6057610"/>
              <a:gd name="connsiteX3" fmla="*/ 0 w 6057610"/>
              <a:gd name="connsiteY3" fmla="*/ 3028805 h 6057610"/>
              <a:gd name="connsiteX4" fmla="*/ 3028805 w 6057610"/>
              <a:gd name="connsiteY4" fmla="*/ 0 h 605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pic>
        <p:nvPicPr>
          <p:cNvPr id="4" name="Picture 3">
            <a:extLst>
              <a:ext uri="{FF2B5EF4-FFF2-40B4-BE49-F238E27FC236}">
                <a16:creationId xmlns="" xmlns:a16="http://schemas.microsoft.com/office/drawing/2014/main" id="{2BB4A3DD-D52C-435D-A427-F018BF626E3E}"/>
              </a:ext>
            </a:extLst>
          </p:cNvPr>
          <p:cNvPicPr>
            <a:picLocks noChangeAspect="1"/>
          </p:cNvPicPr>
          <p:nvPr/>
        </p:nvPicPr>
        <p:blipFill rotWithShape="1">
          <a:blip r:embed="rId5">
            <a:alphaModFix/>
            <a:extLst/>
          </a:blip>
          <a:srcRect r="6419" b="3"/>
          <a:stretch/>
        </p:blipFill>
        <p:spPr>
          <a:xfrm>
            <a:off x="1" y="-1"/>
            <a:ext cx="3943111" cy="3318096"/>
          </a:xfrm>
          <a:custGeom>
            <a:avLst/>
            <a:gdLst>
              <a:gd name="connsiteX0" fmla="*/ 73119 w 3943111"/>
              <a:gd name="connsiteY0" fmla="*/ 0 h 3318096"/>
              <a:gd name="connsiteX1" fmla="*/ 3572026 w 3943111"/>
              <a:gd name="connsiteY1" fmla="*/ 0 h 3318096"/>
              <a:gd name="connsiteX2" fmla="*/ 3580957 w 3943111"/>
              <a:gd name="connsiteY2" fmla="*/ 11944 h 3318096"/>
              <a:gd name="connsiteX3" fmla="*/ 3943111 w 3943111"/>
              <a:gd name="connsiteY3" fmla="*/ 1197557 h 3318096"/>
              <a:gd name="connsiteX4" fmla="*/ 1822572 w 3943111"/>
              <a:gd name="connsiteY4" fmla="*/ 3318096 h 3318096"/>
              <a:gd name="connsiteX5" fmla="*/ 64188 w 3943111"/>
              <a:gd name="connsiteY5" fmla="*/ 2383171 h 3318096"/>
              <a:gd name="connsiteX6" fmla="*/ 0 w 3943111"/>
              <a:gd name="connsiteY6" fmla="*/ 2277515 h 3318096"/>
              <a:gd name="connsiteX7" fmla="*/ 0 w 3943111"/>
              <a:gd name="connsiteY7" fmla="*/ 117600 h 3318096"/>
              <a:gd name="connsiteX8" fmla="*/ 64188 w 3943111"/>
              <a:gd name="connsiteY8" fmla="*/ 11944 h 3318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43111" h="3318096">
                <a:moveTo>
                  <a:pt x="73119" y="0"/>
                </a:moveTo>
                <a:lnTo>
                  <a:pt x="3572026" y="0"/>
                </a:lnTo>
                <a:lnTo>
                  <a:pt x="3580957" y="11944"/>
                </a:lnTo>
                <a:cubicBezTo>
                  <a:pt x="3809602" y="350384"/>
                  <a:pt x="3943111" y="758379"/>
                  <a:pt x="3943111" y="1197557"/>
                </a:cubicBezTo>
                <a:cubicBezTo>
                  <a:pt x="3943111" y="2368699"/>
                  <a:pt x="2993714" y="3318096"/>
                  <a:pt x="1822572" y="3318096"/>
                </a:cubicBezTo>
                <a:cubicBezTo>
                  <a:pt x="1090609" y="3318096"/>
                  <a:pt x="445264" y="2947238"/>
                  <a:pt x="64188" y="2383171"/>
                </a:cubicBezTo>
                <a:lnTo>
                  <a:pt x="0" y="2277515"/>
                </a:lnTo>
                <a:lnTo>
                  <a:pt x="0" y="117600"/>
                </a:lnTo>
                <a:lnTo>
                  <a:pt x="64188" y="11944"/>
                </a:lnTo>
                <a:close/>
              </a:path>
            </a:pathLst>
          </a:custGeom>
          <a:effectLst>
            <a:softEdge rad="0"/>
          </a:effectLst>
        </p:spPr>
      </p:pic>
      <p:sp>
        <p:nvSpPr>
          <p:cNvPr id="3" name="Content Placeholder 2">
            <a:extLst>
              <a:ext uri="{FF2B5EF4-FFF2-40B4-BE49-F238E27FC236}">
                <a16:creationId xmlns="" xmlns:a16="http://schemas.microsoft.com/office/drawing/2014/main" id="{8B3F0F88-C8B5-47F3-8186-802F395B6875}"/>
              </a:ext>
            </a:extLst>
          </p:cNvPr>
          <p:cNvSpPr>
            <a:spLocks noGrp="1"/>
          </p:cNvSpPr>
          <p:nvPr>
            <p:ph idx="1"/>
          </p:nvPr>
        </p:nvSpPr>
        <p:spPr>
          <a:xfrm>
            <a:off x="7909044" y="1399067"/>
            <a:ext cx="3206369" cy="3639289"/>
          </a:xfrm>
        </p:spPr>
        <p:txBody>
          <a:bodyPr anchor="ctr">
            <a:normAutofit/>
          </a:bodyPr>
          <a:lstStyle/>
          <a:p>
            <a:r>
              <a:rPr lang="en-US" sz="5400" dirty="0">
                <a:solidFill>
                  <a:srgbClr val="000000"/>
                </a:solidFill>
              </a:rPr>
              <a:t>Cigarette</a:t>
            </a:r>
          </a:p>
          <a:p>
            <a:r>
              <a:rPr lang="en-US" sz="5400" dirty="0">
                <a:solidFill>
                  <a:srgbClr val="000000"/>
                </a:solidFill>
              </a:rPr>
              <a:t>Alcohol</a:t>
            </a:r>
          </a:p>
          <a:p>
            <a:r>
              <a:rPr lang="en-US" sz="5400" dirty="0">
                <a:solidFill>
                  <a:srgbClr val="000000"/>
                </a:solidFill>
              </a:rPr>
              <a:t>Gun</a:t>
            </a:r>
          </a:p>
        </p:txBody>
      </p:sp>
    </p:spTree>
    <p:extLst>
      <p:ext uri="{BB962C8B-B14F-4D97-AF65-F5344CB8AC3E}">
        <p14:creationId xmlns:p14="http://schemas.microsoft.com/office/powerpoint/2010/main" val="1410968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0BC9EFE1-D8CB-4668-9980-DB108327A7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05"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7CBAE1BD-B8E4-4029-8AA2-C77E4FED9864}"/>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49D47CF7-28EB-4E51-AE27-306274DCCDB7}"/>
              </a:ext>
            </a:extLst>
          </p:cNvPr>
          <p:cNvSpPr>
            <a:spLocks noGrp="1"/>
          </p:cNvSpPr>
          <p:nvPr>
            <p:ph type="title"/>
          </p:nvPr>
        </p:nvSpPr>
        <p:spPr>
          <a:xfrm>
            <a:off x="8388990" y="4846673"/>
            <a:ext cx="3095166" cy="891397"/>
          </a:xfrm>
        </p:spPr>
        <p:txBody>
          <a:bodyPr vert="horz" lIns="91440" tIns="45720" rIns="91440" bIns="45720" rtlCol="0" anchor="t">
            <a:normAutofit/>
          </a:bodyPr>
          <a:lstStyle/>
          <a:p>
            <a:r>
              <a:rPr lang="en-US" dirty="0">
                <a:solidFill>
                  <a:srgbClr val="000000"/>
                </a:solidFill>
              </a:rPr>
              <a:t>Computer</a:t>
            </a:r>
          </a:p>
        </p:txBody>
      </p:sp>
      <p:sp>
        <p:nvSpPr>
          <p:cNvPr id="14" name="Freeform 49">
            <a:extLst>
              <a:ext uri="{FF2B5EF4-FFF2-40B4-BE49-F238E27FC236}">
                <a16:creationId xmlns="" xmlns:a16="http://schemas.microsoft.com/office/drawing/2014/main" id="{77DA6D33-2D62-458C-BF5D-DBF612FD557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Content Placeholder 3">
            <a:extLst>
              <a:ext uri="{FF2B5EF4-FFF2-40B4-BE49-F238E27FC236}">
                <a16:creationId xmlns="" xmlns:a16="http://schemas.microsoft.com/office/drawing/2014/main" id="{20BD2CD0-CDC8-4093-B144-EC45A6265DD4}"/>
              </a:ext>
            </a:extLst>
          </p:cNvPr>
          <p:cNvPicPr>
            <a:picLocks noGrp="1" noChangeAspect="1"/>
          </p:cNvPicPr>
          <p:nvPr>
            <p:ph idx="1"/>
          </p:nvPr>
        </p:nvPicPr>
        <p:blipFill rotWithShape="1">
          <a:blip r:embed="rId3">
            <a:alphaModFix/>
          </a:blip>
          <a:srcRect l="8501" r="23500" b="2"/>
          <a:stretch/>
        </p:blipFill>
        <p:spPr>
          <a:xfrm>
            <a:off x="1" y="770037"/>
            <a:ext cx="5298683" cy="6097438"/>
          </a:xfrm>
          <a:custGeom>
            <a:avLst/>
            <a:gdLst>
              <a:gd name="connsiteX0" fmla="*/ 2178155 w 5298683"/>
              <a:gd name="connsiteY0" fmla="*/ 0 h 6097438"/>
              <a:gd name="connsiteX1" fmla="*/ 5298683 w 5298683"/>
              <a:gd name="connsiteY1" fmla="*/ 3120527 h 6097438"/>
              <a:gd name="connsiteX2" fmla="*/ 3392805 w 5298683"/>
              <a:gd name="connsiteY2" fmla="*/ 5995828 h 6097438"/>
              <a:gd name="connsiteX3" fmla="*/ 3115184 w 5298683"/>
              <a:gd name="connsiteY3" fmla="*/ 6097438 h 6097438"/>
              <a:gd name="connsiteX4" fmla="*/ 1241127 w 5298683"/>
              <a:gd name="connsiteY4" fmla="*/ 6097438 h 6097438"/>
              <a:gd name="connsiteX5" fmla="*/ 963506 w 5298683"/>
              <a:gd name="connsiteY5" fmla="*/ 5995828 h 6097438"/>
              <a:gd name="connsiteX6" fmla="*/ 193210 w 5298683"/>
              <a:gd name="connsiteY6" fmla="*/ 5528477 h 6097438"/>
              <a:gd name="connsiteX7" fmla="*/ 0 w 5298683"/>
              <a:gd name="connsiteY7" fmla="*/ 5352876 h 6097438"/>
              <a:gd name="connsiteX8" fmla="*/ 0 w 5298683"/>
              <a:gd name="connsiteY8" fmla="*/ 888178 h 6097438"/>
              <a:gd name="connsiteX9" fmla="*/ 193210 w 5298683"/>
              <a:gd name="connsiteY9" fmla="*/ 712577 h 6097438"/>
              <a:gd name="connsiteX10" fmla="*/ 2178155 w 5298683"/>
              <a:gd name="connsiteY10" fmla="*/ 0 h 609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98683" h="6097438">
                <a:moveTo>
                  <a:pt x="2178155" y="0"/>
                </a:moveTo>
                <a:cubicBezTo>
                  <a:pt x="3901575" y="0"/>
                  <a:pt x="5298683" y="1397108"/>
                  <a:pt x="5298683" y="3120527"/>
                </a:cubicBezTo>
                <a:cubicBezTo>
                  <a:pt x="5298683" y="4413092"/>
                  <a:pt x="4512810" y="5522106"/>
                  <a:pt x="3392805" y="5995828"/>
                </a:cubicBezTo>
                <a:lnTo>
                  <a:pt x="3115184" y="6097438"/>
                </a:lnTo>
                <a:lnTo>
                  <a:pt x="1241127" y="6097438"/>
                </a:lnTo>
                <a:lnTo>
                  <a:pt x="963506" y="5995828"/>
                </a:lnTo>
                <a:cubicBezTo>
                  <a:pt x="683504" y="5877397"/>
                  <a:pt x="424387" y="5719261"/>
                  <a:pt x="193210" y="5528477"/>
                </a:cubicBezTo>
                <a:lnTo>
                  <a:pt x="0" y="5352876"/>
                </a:lnTo>
                <a:lnTo>
                  <a:pt x="0" y="888178"/>
                </a:lnTo>
                <a:lnTo>
                  <a:pt x="193210" y="712577"/>
                </a:lnTo>
                <a:cubicBezTo>
                  <a:pt x="732621" y="267415"/>
                  <a:pt x="1424159" y="0"/>
                  <a:pt x="2178155" y="0"/>
                </a:cubicBezTo>
                <a:close/>
              </a:path>
            </a:pathLst>
          </a:custGeom>
          <a:effectLst>
            <a:softEdge rad="0"/>
          </a:effectLst>
        </p:spPr>
      </p:pic>
    </p:spTree>
    <p:extLst>
      <p:ext uri="{BB962C8B-B14F-4D97-AF65-F5344CB8AC3E}">
        <p14:creationId xmlns:p14="http://schemas.microsoft.com/office/powerpoint/2010/main" val="24581097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FA40A71-3758-46A0-8878-A0237C8BF477}"/>
              </a:ext>
            </a:extLst>
          </p:cNvPr>
          <p:cNvSpPr>
            <a:spLocks noGrp="1"/>
          </p:cNvSpPr>
          <p:nvPr>
            <p:ph type="title"/>
          </p:nvPr>
        </p:nvSpPr>
        <p:spPr/>
        <p:txBody>
          <a:bodyPr>
            <a:normAutofit/>
          </a:bodyPr>
          <a:lstStyle/>
          <a:p>
            <a:pPr algn="ctr"/>
            <a:r>
              <a:rPr lang="en-US" sz="6000" b="1" dirty="0"/>
              <a:t>PLAN</a:t>
            </a:r>
          </a:p>
        </p:txBody>
      </p:sp>
      <p:sp>
        <p:nvSpPr>
          <p:cNvPr id="3" name="Content Placeholder 2">
            <a:extLst>
              <a:ext uri="{FF2B5EF4-FFF2-40B4-BE49-F238E27FC236}">
                <a16:creationId xmlns="" xmlns:a16="http://schemas.microsoft.com/office/drawing/2014/main" id="{E47AE703-389F-4DE8-982E-CB160D38FC7B}"/>
              </a:ext>
            </a:extLst>
          </p:cNvPr>
          <p:cNvSpPr>
            <a:spLocks noGrp="1"/>
          </p:cNvSpPr>
          <p:nvPr>
            <p:ph idx="1"/>
          </p:nvPr>
        </p:nvSpPr>
        <p:spPr/>
        <p:txBody>
          <a:bodyPr/>
          <a:lstStyle/>
          <a:p>
            <a:r>
              <a:rPr lang="en-US" dirty="0"/>
              <a:t>Practice Respect</a:t>
            </a:r>
          </a:p>
          <a:p>
            <a:pPr lvl="1"/>
            <a:r>
              <a:rPr lang="en-US" dirty="0"/>
              <a:t>Respect yourself by knowing and believing you are good and a child of God</a:t>
            </a:r>
          </a:p>
          <a:p>
            <a:r>
              <a:rPr lang="en-US" dirty="0"/>
              <a:t>Listen</a:t>
            </a:r>
          </a:p>
          <a:p>
            <a:pPr lvl="1"/>
            <a:r>
              <a:rPr lang="en-US" dirty="0"/>
              <a:t>God prompts us with uncomfortable feelings or our instincts to know if something may be dangerous </a:t>
            </a:r>
          </a:p>
          <a:p>
            <a:r>
              <a:rPr lang="en-US" dirty="0"/>
              <a:t>Act</a:t>
            </a:r>
          </a:p>
          <a:p>
            <a:pPr lvl="1"/>
            <a:r>
              <a:rPr lang="en-US" dirty="0"/>
              <a:t>When you have that feeling it is important to find help and not ignore it</a:t>
            </a:r>
          </a:p>
          <a:p>
            <a:r>
              <a:rPr lang="en-US" dirty="0"/>
              <a:t>Notify</a:t>
            </a:r>
          </a:p>
          <a:p>
            <a:pPr lvl="1"/>
            <a:r>
              <a:rPr lang="en-US" dirty="0"/>
              <a:t>Share you feeling with a trusted adult (Who are my trusted adults?) </a:t>
            </a:r>
          </a:p>
        </p:txBody>
      </p:sp>
    </p:spTree>
    <p:extLst>
      <p:ext uri="{BB962C8B-B14F-4D97-AF65-F5344CB8AC3E}">
        <p14:creationId xmlns:p14="http://schemas.microsoft.com/office/powerpoint/2010/main" val="34261597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672546" y="666900"/>
            <a:ext cx="11172305" cy="5170646"/>
          </a:xfrm>
          <a:prstGeom prst="rect">
            <a:avLst/>
          </a:prstGeom>
          <a:noFill/>
          <a:ln w="12700">
            <a:solidFill>
              <a:schemeClr val="bg1"/>
            </a:solidFill>
          </a:ln>
        </p:spPr>
        <p:txBody>
          <a:bodyPr wrap="square" lIns="91440" tIns="45720" rIns="91440" bIns="45720">
            <a:spAutoFit/>
          </a:bodyPr>
          <a:lstStyle/>
          <a:p>
            <a:pPr algn="ctr"/>
            <a:r>
              <a:rPr lang="en-US" sz="6600" b="1" cap="none" spc="0" dirty="0">
                <a:ln w="0"/>
                <a:solidFill>
                  <a:srgbClr val="4D2307"/>
                </a:solidFill>
                <a:effectLst>
                  <a:outerShdw blurRad="38100" dist="19050" dir="2700000" algn="tl" rotWithShape="0">
                    <a:schemeClr val="dk1">
                      <a:alpha val="40000"/>
                    </a:schemeClr>
                  </a:outerShdw>
                </a:effectLst>
                <a:latin typeface="Roman SD" panose="02000400000000000000" pitchFamily="2" charset="0"/>
                <a:cs typeface="Aparajita" panose="020B0502040204020203" pitchFamily="18" charset="0"/>
              </a:rPr>
              <a:t>Using the 10 Commandments and the Beatitudes to help us make decisions</a:t>
            </a:r>
          </a:p>
        </p:txBody>
      </p:sp>
    </p:spTree>
    <p:extLst>
      <p:ext uri="{BB962C8B-B14F-4D97-AF65-F5344CB8AC3E}">
        <p14:creationId xmlns:p14="http://schemas.microsoft.com/office/powerpoint/2010/main" val="11659394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672546" y="666900"/>
            <a:ext cx="11172305" cy="4770537"/>
          </a:xfrm>
          <a:prstGeom prst="rect">
            <a:avLst/>
          </a:prstGeom>
          <a:noFill/>
          <a:ln w="12700">
            <a:solidFill>
              <a:schemeClr val="bg1"/>
            </a:solidFill>
          </a:ln>
        </p:spPr>
        <p:txBody>
          <a:bodyPr wrap="square" lIns="91440" tIns="45720" rIns="91440" bIns="45720">
            <a:spAutoFit/>
          </a:bodyPr>
          <a:lstStyle/>
          <a:p>
            <a:pPr algn="ctr"/>
            <a:r>
              <a:rPr lang="en-US" sz="13800" b="1" cap="none" spc="0" dirty="0">
                <a:ln w="0"/>
                <a:solidFill>
                  <a:srgbClr val="4D2307"/>
                </a:solidFill>
                <a:effectLst>
                  <a:outerShdw blurRad="38100" dist="19050" dir="2700000" algn="tl" rotWithShape="0">
                    <a:schemeClr val="dk1">
                      <a:alpha val="40000"/>
                    </a:schemeClr>
                  </a:outerShdw>
                </a:effectLst>
                <a:latin typeface="Roman SD" panose="02000400000000000000" pitchFamily="2" charset="0"/>
                <a:cs typeface="Aparajita" panose="020B0502040204020203" pitchFamily="18" charset="0"/>
              </a:rPr>
              <a:t>Let’s Practice</a:t>
            </a:r>
            <a:r>
              <a:rPr lang="en-US" sz="16600" b="1" cap="none" spc="0" dirty="0">
                <a:ln w="0"/>
                <a:solidFill>
                  <a:srgbClr val="4D2307"/>
                </a:solidFill>
                <a:effectLst>
                  <a:outerShdw blurRad="38100" dist="19050" dir="2700000" algn="tl" rotWithShape="0">
                    <a:schemeClr val="dk1">
                      <a:alpha val="40000"/>
                    </a:schemeClr>
                  </a:outerShdw>
                </a:effectLst>
                <a:latin typeface="Roman SD" panose="02000400000000000000" pitchFamily="2" charset="0"/>
                <a:cs typeface="Aparajita" panose="020B0502040204020203" pitchFamily="18" charset="0"/>
              </a:rPr>
              <a:t>!</a:t>
            </a:r>
            <a:endParaRPr lang="en-US" sz="6600" b="1" cap="none" spc="0" dirty="0">
              <a:ln w="0"/>
              <a:solidFill>
                <a:srgbClr val="4D2307"/>
              </a:solidFill>
              <a:effectLst>
                <a:outerShdw blurRad="38100" dist="19050" dir="2700000" algn="tl" rotWithShape="0">
                  <a:schemeClr val="dk1">
                    <a:alpha val="40000"/>
                  </a:schemeClr>
                </a:outerShdw>
              </a:effectLst>
              <a:latin typeface="Roman SD" panose="02000400000000000000" pitchFamily="2" charset="0"/>
              <a:cs typeface="Aparajita" panose="020B0502040204020203" pitchFamily="18" charset="0"/>
            </a:endParaRPr>
          </a:p>
        </p:txBody>
      </p:sp>
    </p:spTree>
    <p:extLst>
      <p:ext uri="{BB962C8B-B14F-4D97-AF65-F5344CB8AC3E}">
        <p14:creationId xmlns:p14="http://schemas.microsoft.com/office/powerpoint/2010/main" val="169881191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4524315"/>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Adrian is at a sleepover at her friend Nancy’s house. When she arrives, she finds out all the girls are excited because they are going to watch a romantic movie. She hears Nancy say, “don’t worry, there’s only a few bad scenes in this movie!” The other girls begin to laugh. What do you do?</a:t>
            </a:r>
          </a:p>
        </p:txBody>
      </p:sp>
    </p:spTree>
    <p:extLst>
      <p:ext uri="{BB962C8B-B14F-4D97-AF65-F5344CB8AC3E}">
        <p14:creationId xmlns:p14="http://schemas.microsoft.com/office/powerpoint/2010/main" val="180162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3970318"/>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Blaine and Bree are at the mall. The bookstore is very busy. Bree did not</a:t>
            </a:r>
          </a:p>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bring enough money for the book she wants. Her purse is very big, so</a:t>
            </a:r>
          </a:p>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she is thinking about taking it, and paying sometime when she has</a:t>
            </a:r>
          </a:p>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enough money.  What should she do?</a:t>
            </a:r>
          </a:p>
        </p:txBody>
      </p:sp>
    </p:spTree>
    <p:extLst>
      <p:ext uri="{BB962C8B-B14F-4D97-AF65-F5344CB8AC3E}">
        <p14:creationId xmlns:p14="http://schemas.microsoft.com/office/powerpoint/2010/main" val="20302270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3416320"/>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Andy gets so frustrated with his little sister because she always wants to play with him. The only way he can get her out of his room is to say something mean to her, or hit her. How can </a:t>
            </a:r>
            <a:r>
              <a:rPr lang="en-US" sz="3600" b="1" dirty="0" err="1">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andy</a:t>
            </a: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 handle his frustrations better?</a:t>
            </a:r>
          </a:p>
        </p:txBody>
      </p:sp>
    </p:spTree>
    <p:extLst>
      <p:ext uri="{BB962C8B-B14F-4D97-AF65-F5344CB8AC3E}">
        <p14:creationId xmlns:p14="http://schemas.microsoft.com/office/powerpoint/2010/main" val="40341312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4524315"/>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Lately June has been very distracted at Mass. She asks her Mom if she can go to</a:t>
            </a:r>
          </a:p>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the bathroom. While she is there, she thinks about taking out her phone when</a:t>
            </a:r>
          </a:p>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she notices her friend Betsy just happens to have stopped in the restroom too. How can June keep from being distracted during mass?</a:t>
            </a:r>
          </a:p>
        </p:txBody>
      </p:sp>
    </p:spTree>
    <p:extLst>
      <p:ext uri="{BB962C8B-B14F-4D97-AF65-F5344CB8AC3E}">
        <p14:creationId xmlns:p14="http://schemas.microsoft.com/office/powerpoint/2010/main" val="22443353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4524315"/>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Jaime is at Joey’s house when Joey and his brother start to talk about superstitions – like black cats and walking under ladders. Jaime knows that this is wrong, but the brothers insist that these superstitions should be respected. Pretend you are Jaime, what would you say to the brothers?</a:t>
            </a:r>
          </a:p>
        </p:txBody>
      </p:sp>
    </p:spTree>
    <p:extLst>
      <p:ext uri="{BB962C8B-B14F-4D97-AF65-F5344CB8AC3E}">
        <p14:creationId xmlns:p14="http://schemas.microsoft.com/office/powerpoint/2010/main" val="2361405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 xmlns:a16="http://schemas.microsoft.com/office/drawing/2014/main" id="{D2C4BFA1-2075-4901-9E24-E41D1FDD51FD}"/>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 xmlns:p16="http://schemas.microsoft.com/office/powerpoint/2015/main" val="1"/>
              </p:ext>
            </p:extLst>
          </p:nvPr>
        </p:nvGrpSpPr>
        <p:grpSpPr>
          <a:xfrm>
            <a:off x="1155481" y="498348"/>
            <a:ext cx="9902663" cy="5861304"/>
            <a:chOff x="1155481" y="498348"/>
            <a:chExt cx="9902663" cy="5861304"/>
          </a:xfrm>
        </p:grpSpPr>
        <p:sp>
          <p:nvSpPr>
            <p:cNvPr id="8" name="Oval 5">
              <a:extLst>
                <a:ext uri="{FF2B5EF4-FFF2-40B4-BE49-F238E27FC236}">
                  <a16:creationId xmlns="" xmlns:a16="http://schemas.microsoft.com/office/drawing/2014/main" id="{985A7375-E3AF-4F5C-85AE-17E8832952CA}"/>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1155481" y="498348"/>
              <a:ext cx="5861304" cy="5861304"/>
            </a:xfrm>
            <a:prstGeom prst="ellipse">
              <a:avLst/>
            </a:prstGeom>
            <a:solidFill>
              <a:schemeClr val="accent1">
                <a:alpha val="55000"/>
              </a:schemeClr>
            </a:solidFill>
            <a:ln>
              <a:noFill/>
            </a:ln>
          </p:spPr>
        </p:sp>
        <p:sp>
          <p:nvSpPr>
            <p:cNvPr id="9" name="Oval 8">
              <a:extLst>
                <a:ext uri="{FF2B5EF4-FFF2-40B4-BE49-F238E27FC236}">
                  <a16:creationId xmlns="" xmlns:a16="http://schemas.microsoft.com/office/drawing/2014/main" id="{F0307F65-8304-4FA8-A841-D4D7625411BE}"/>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5196840" y="498348"/>
              <a:ext cx="5861304" cy="5861304"/>
            </a:xfrm>
            <a:prstGeom prst="ellipse">
              <a:avLst/>
            </a:prstGeom>
            <a:solidFill>
              <a:schemeClr val="accent1">
                <a:alpha val="55000"/>
              </a:schemeClr>
            </a:solidFill>
            <a:ln>
              <a:noFill/>
            </a:ln>
          </p:spPr>
        </p:sp>
        <p:sp>
          <p:nvSpPr>
            <p:cNvPr id="10" name="Oval 5">
              <a:extLst>
                <a:ext uri="{FF2B5EF4-FFF2-40B4-BE49-F238E27FC236}">
                  <a16:creationId xmlns="" xmlns:a16="http://schemas.microsoft.com/office/drawing/2014/main" id="{C8B8394C-136F-4E05-A002-D93A5E79CD50}"/>
                </a:ext>
                <a:ext uri="{C183D7F6-B498-43B3-948B-1728B52AA6E4}">
                  <adec:decorative xmlns="" xmlns:adec="http://schemas.microsoft.com/office/drawing/2017/decorative" val="1"/>
                </a:ext>
              </a:extLst>
            </p:cNvPr>
            <p:cNvSpPr>
              <a:spLocks noChangeArrowheads="1"/>
            </p:cNvSpPr>
            <p:nvPr>
              <p:extLst>
                <p:ext uri="{386F3935-93C4-4BCD-93E2-E3B085C9AB24}">
                  <p16:designElem xmlns="" xmlns:p16="http://schemas.microsoft.com/office/powerpoint/2015/main" val="1"/>
                </p:ext>
              </p:extLst>
            </p:nvPr>
          </p:nvSpPr>
          <p:spPr bwMode="auto">
            <a:xfrm>
              <a:off x="3165348" y="498348"/>
              <a:ext cx="5861304" cy="5861304"/>
            </a:xfrm>
            <a:prstGeom prst="ellipse">
              <a:avLst/>
            </a:prstGeom>
            <a:solidFill>
              <a:schemeClr val="accent1">
                <a:alpha val="70000"/>
              </a:schemeClr>
            </a:solidFill>
            <a:ln>
              <a:noFill/>
            </a:ln>
          </p:spPr>
        </p:sp>
      </p:grpSp>
      <p:sp>
        <p:nvSpPr>
          <p:cNvPr id="14" name="Rectangle 11">
            <a:extLst>
              <a:ext uri="{FF2B5EF4-FFF2-40B4-BE49-F238E27FC236}">
                <a16:creationId xmlns="" xmlns:a16="http://schemas.microsoft.com/office/drawing/2014/main" id="{053FB2EE-284F-4C87-AB3D-BBF87A9FAB9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2514600"/>
            <a:ext cx="12192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 xmlns:a16="http://schemas.microsoft.com/office/drawing/2014/main" id="{AB70867D-F137-49A3-B774-38EF4B4C2B34}"/>
              </a:ext>
            </a:extLst>
          </p:cNvPr>
          <p:cNvSpPr>
            <a:spLocks noGrp="1"/>
          </p:cNvSpPr>
          <p:nvPr>
            <p:ph type="title"/>
          </p:nvPr>
        </p:nvSpPr>
        <p:spPr>
          <a:xfrm>
            <a:off x="1524000" y="2776538"/>
            <a:ext cx="9144000" cy="1381188"/>
          </a:xfrm>
        </p:spPr>
        <p:txBody>
          <a:bodyPr vert="horz" lIns="91440" tIns="45720" rIns="91440" bIns="45720" rtlCol="0" anchor="ctr">
            <a:normAutofit/>
          </a:bodyPr>
          <a:lstStyle/>
          <a:p>
            <a:pPr algn="ctr"/>
            <a:r>
              <a:rPr lang="en-US" sz="4000" kern="1200">
                <a:solidFill>
                  <a:schemeClr val="bg2"/>
                </a:solidFill>
                <a:latin typeface="+mj-lt"/>
                <a:ea typeface="+mj-ea"/>
                <a:cs typeface="+mj-cs"/>
              </a:rPr>
              <a:t>2019 Home Based Gathering #3 </a:t>
            </a:r>
          </a:p>
        </p:txBody>
      </p:sp>
    </p:spTree>
    <p:extLst>
      <p:ext uri="{BB962C8B-B14F-4D97-AF65-F5344CB8AC3E}">
        <p14:creationId xmlns:p14="http://schemas.microsoft.com/office/powerpoint/2010/main" val="321203836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3970318"/>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Logan calls Jerry to play baseball. Jerry is a really good batter and Logan’s team could really use his help to beat the other team. Jerry tells him he can’t because he has faith formation at church. Logan laughs and encourages him to skip. What should Jerry do?</a:t>
            </a:r>
          </a:p>
        </p:txBody>
      </p:sp>
    </p:spTree>
    <p:extLst>
      <p:ext uri="{BB962C8B-B14F-4D97-AF65-F5344CB8AC3E}">
        <p14:creationId xmlns:p14="http://schemas.microsoft.com/office/powerpoint/2010/main" val="30050426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3970318"/>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Sarah is visiting her friend Rana's house. Rana's family has a pool, and Rana suggests that they go swimming. Sarah's mother has told her not to swim if no adults are there to supervise. Rana's parents are away. Sarah wants to swim with Rana. Should she?</a:t>
            </a:r>
          </a:p>
        </p:txBody>
      </p:sp>
    </p:spTree>
    <p:extLst>
      <p:ext uri="{BB962C8B-B14F-4D97-AF65-F5344CB8AC3E}">
        <p14:creationId xmlns:p14="http://schemas.microsoft.com/office/powerpoint/2010/main" val="1892599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5078313"/>
          </a:xfrm>
          <a:prstGeom prst="rect">
            <a:avLst/>
          </a:prstGeom>
          <a:noFill/>
          <a:ln w="12700">
            <a:solidFill>
              <a:schemeClr val="bg1"/>
            </a:solidFill>
          </a:ln>
        </p:spPr>
        <p:txBody>
          <a:bodyPr wrap="square" lIns="91440" tIns="45720" rIns="91440" bIns="45720">
            <a:spAutoFit/>
          </a:bodyPr>
          <a:lstStyle/>
          <a:p>
            <a:pPr algn="ctr"/>
            <a:r>
              <a:rPr lang="en-US" sz="3600" b="1" dirty="0">
                <a:ln w="0"/>
                <a:solidFill>
                  <a:srgbClr val="4D2307"/>
                </a:solidFill>
                <a:effectLst>
                  <a:outerShdw blurRad="38100" dist="19050" dir="2700000" algn="tl" rotWithShape="0">
                    <a:schemeClr val="dk1">
                      <a:alpha val="40000"/>
                    </a:schemeClr>
                  </a:outerShdw>
                </a:effectLst>
                <a:latin typeface="Trajan Pro" panose="02020502050506020301" pitchFamily="18" charset="0"/>
                <a:cs typeface="Aparajita" panose="020B0502040204020203" pitchFamily="18" charset="0"/>
              </a:rPr>
              <a:t>Some of your friends have started using bad language because it makes them feel cool. Each day you hear words you know your parents don't like. Your friends even use the names of God and Jesus as if they were bad words too. They call you a baby because you won't talk like them. You don’t want to loose your friends, what will you do?</a:t>
            </a:r>
          </a:p>
        </p:txBody>
      </p:sp>
    </p:spTree>
    <p:extLst>
      <p:ext uri="{BB962C8B-B14F-4D97-AF65-F5344CB8AC3E}">
        <p14:creationId xmlns:p14="http://schemas.microsoft.com/office/powerpoint/2010/main" val="152353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5632311"/>
          </a:xfrm>
          <a:prstGeom prst="rect">
            <a:avLst/>
          </a:prstGeom>
          <a:noFill/>
          <a:ln w="12700">
            <a:solidFill>
              <a:schemeClr val="bg1"/>
            </a:solidFill>
          </a:ln>
        </p:spPr>
        <p:txBody>
          <a:bodyPr wrap="square" lIns="91440" tIns="45720" rIns="91440" bIns="45720">
            <a:spAutoFit/>
          </a:bodyPr>
          <a:lstStyle/>
          <a:p>
            <a:pPr lvl="0" algn="ctr"/>
            <a:r>
              <a:rPr lang="en-US" sz="3600" b="1" dirty="0">
                <a:ln w="0"/>
                <a:solidFill>
                  <a:srgbClr val="4D2307"/>
                </a:solidFill>
                <a:effectLst>
                  <a:outerShdw blurRad="38100" dist="19050" dir="2700000" algn="tl" rotWithShape="0">
                    <a:prstClr val="black">
                      <a:alpha val="40000"/>
                    </a:prstClr>
                  </a:outerShdw>
                </a:effectLst>
                <a:latin typeface="Trajan Pro" panose="02020502050506020301" pitchFamily="18" charset="0"/>
                <a:cs typeface="Aparajita" panose="020B0502040204020203" pitchFamily="18" charset="0"/>
              </a:rPr>
              <a:t>John, who is in the fourth grade, has been doing poorly on his spelling tests. His parents have threatened to pull him out of the soccer team if he doesn't improve. John knows that the girl who sits beside him always gets 100’s on her tests, and he is considering peeking at her paper during the next test so that he can continue to play soccer. What should John do?</a:t>
            </a:r>
            <a:endParaRPr kumimoji="0" lang="en-US" sz="3600" b="1" i="0" u="none" strike="noStrike" kern="1200" cap="none" spc="0" normalizeH="0" baseline="0" noProof="0" dirty="0">
              <a:ln w="0"/>
              <a:solidFill>
                <a:srgbClr val="4D2307"/>
              </a:solidFill>
              <a:effectLst>
                <a:outerShdw blurRad="38100" dist="19050" dir="2700000" algn="tl" rotWithShape="0">
                  <a:prstClr val="black">
                    <a:alpha val="40000"/>
                  </a:prstClr>
                </a:outerShdw>
              </a:effectLst>
              <a:uLnTx/>
              <a:uFillTx/>
              <a:latin typeface="Trajan Pro" panose="02020502050506020301" pitchFamily="18" charset="0"/>
              <a:ea typeface="+mn-ea"/>
              <a:cs typeface="Aparajita" panose="020B0502040204020203" pitchFamily="18" charset="0"/>
            </a:endParaRPr>
          </a:p>
        </p:txBody>
      </p:sp>
    </p:spTree>
    <p:extLst>
      <p:ext uri="{BB962C8B-B14F-4D97-AF65-F5344CB8AC3E}">
        <p14:creationId xmlns:p14="http://schemas.microsoft.com/office/powerpoint/2010/main" val="25277116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 xmlns:a16="http://schemas.microsoft.com/office/drawing/2014/main" id="{F595E426-701F-424D-AC87-815EEE85B907}"/>
              </a:ext>
            </a:extLst>
          </p:cNvPr>
          <p:cNvSpPr/>
          <p:nvPr/>
        </p:nvSpPr>
        <p:spPr>
          <a:xfrm>
            <a:off x="415636" y="666900"/>
            <a:ext cx="11429216" cy="3416320"/>
          </a:xfrm>
          <a:prstGeom prst="rect">
            <a:avLst/>
          </a:prstGeom>
          <a:noFill/>
          <a:ln w="12700">
            <a:solidFill>
              <a:schemeClr val="bg1"/>
            </a:solidFill>
          </a:ln>
        </p:spPr>
        <p:txBody>
          <a:bodyPr wrap="square" lIns="91440" tIns="45720" rIns="91440" bIns="45720">
            <a:spAutoFit/>
          </a:bodyPr>
          <a:lstStyle/>
          <a:p>
            <a:pPr lvl="0" algn="ctr"/>
            <a:r>
              <a:rPr lang="en-US" sz="3600" b="1" dirty="0">
                <a:ln w="0"/>
                <a:solidFill>
                  <a:srgbClr val="4D2307"/>
                </a:solidFill>
                <a:effectLst>
                  <a:outerShdw blurRad="38100" dist="19050" dir="2700000" algn="tl" rotWithShape="0">
                    <a:prstClr val="black">
                      <a:alpha val="40000"/>
                    </a:prstClr>
                  </a:outerShdw>
                </a:effectLst>
                <a:latin typeface="Trajan Pro" panose="02020502050506020301" pitchFamily="18" charset="0"/>
                <a:cs typeface="Aparajita" panose="020B0502040204020203" pitchFamily="18" charset="0"/>
              </a:rPr>
              <a:t>At Haley’s birthday party, Marsha notices Haley got a brand new iPad mini. Marsha has never had an iPad and she starts to feel very unhappy at the party and begins to wish that she were Haley. What </a:t>
            </a:r>
            <a:r>
              <a:rPr lang="en-US" sz="3600" b="1" dirty="0" err="1">
                <a:ln w="0"/>
                <a:solidFill>
                  <a:srgbClr val="4D2307"/>
                </a:solidFill>
                <a:effectLst>
                  <a:outerShdw blurRad="38100" dist="19050" dir="2700000" algn="tl" rotWithShape="0">
                    <a:prstClr val="black">
                      <a:alpha val="40000"/>
                    </a:prstClr>
                  </a:outerShdw>
                </a:effectLst>
                <a:latin typeface="Trajan Pro" panose="02020502050506020301" pitchFamily="18" charset="0"/>
                <a:cs typeface="Aparajita" panose="020B0502040204020203" pitchFamily="18" charset="0"/>
              </a:rPr>
              <a:t>what</a:t>
            </a:r>
            <a:r>
              <a:rPr lang="en-US" sz="3600" b="1" dirty="0">
                <a:ln w="0"/>
                <a:solidFill>
                  <a:srgbClr val="4D2307"/>
                </a:solidFill>
                <a:effectLst>
                  <a:outerShdw blurRad="38100" dist="19050" dir="2700000" algn="tl" rotWithShape="0">
                    <a:prstClr val="black">
                      <a:alpha val="40000"/>
                    </a:prstClr>
                  </a:outerShdw>
                </a:effectLst>
                <a:latin typeface="Trajan Pro" panose="02020502050506020301" pitchFamily="18" charset="0"/>
                <a:cs typeface="Aparajita" panose="020B0502040204020203" pitchFamily="18" charset="0"/>
              </a:rPr>
              <a:t> help Marsha not feel that way?</a:t>
            </a:r>
          </a:p>
        </p:txBody>
      </p:sp>
    </p:spTree>
    <p:extLst>
      <p:ext uri="{BB962C8B-B14F-4D97-AF65-F5344CB8AC3E}">
        <p14:creationId xmlns:p14="http://schemas.microsoft.com/office/powerpoint/2010/main" val="3285246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D14DA4BC-2584-49EB-9CFA-FC8E7D15EBCB}"/>
              </a:ext>
            </a:extLst>
          </p:cNvPr>
          <p:cNvSpPr>
            <a:spLocks noGrp="1"/>
          </p:cNvSpPr>
          <p:nvPr>
            <p:ph type="title"/>
          </p:nvPr>
        </p:nvSpPr>
        <p:spPr>
          <a:xfrm>
            <a:off x="701286" y="385036"/>
            <a:ext cx="5314536" cy="1325563"/>
          </a:xfrm>
        </p:spPr>
        <p:txBody>
          <a:bodyPr>
            <a:normAutofit/>
          </a:bodyPr>
          <a:lstStyle/>
          <a:p>
            <a:r>
              <a:rPr lang="en-US" dirty="0"/>
              <a:t>Exit Slips/Next HB Gathering</a:t>
            </a:r>
          </a:p>
        </p:txBody>
      </p:sp>
      <p:sp>
        <p:nvSpPr>
          <p:cNvPr id="3" name="Content Placeholder 2">
            <a:extLst>
              <a:ext uri="{FF2B5EF4-FFF2-40B4-BE49-F238E27FC236}">
                <a16:creationId xmlns="" xmlns:a16="http://schemas.microsoft.com/office/drawing/2014/main" id="{7751F3DA-40F5-4064-9178-B9BE70D2E4A0}"/>
              </a:ext>
            </a:extLst>
          </p:cNvPr>
          <p:cNvSpPr>
            <a:spLocks noGrp="1"/>
          </p:cNvSpPr>
          <p:nvPr>
            <p:ph idx="1"/>
          </p:nvPr>
        </p:nvSpPr>
        <p:spPr>
          <a:xfrm>
            <a:off x="762000" y="1710599"/>
            <a:ext cx="5314543" cy="4762365"/>
          </a:xfrm>
        </p:spPr>
        <p:txBody>
          <a:bodyPr anchor="t">
            <a:normAutofit/>
          </a:bodyPr>
          <a:lstStyle/>
          <a:p>
            <a:r>
              <a:rPr lang="en-US" dirty="0"/>
              <a:t>Each family complete one </a:t>
            </a:r>
            <a:r>
              <a:rPr lang="en-US" b="1" dirty="0"/>
              <a:t>Exit Slip </a:t>
            </a:r>
            <a:r>
              <a:rPr lang="en-US" dirty="0"/>
              <a:t>and place it in the basket on the  stage for the drawing. Be sure to put your family name on the exit slip!</a:t>
            </a:r>
          </a:p>
          <a:p>
            <a:pPr marL="0" indent="0">
              <a:buNone/>
            </a:pPr>
            <a:r>
              <a:rPr lang="en-US" dirty="0"/>
              <a:t>Still to come. . . </a:t>
            </a:r>
          </a:p>
          <a:p>
            <a:pPr lvl="1"/>
            <a:r>
              <a:rPr lang="en-US" sz="2800" dirty="0"/>
              <a:t>Gift card drawing</a:t>
            </a:r>
          </a:p>
          <a:p>
            <a:pPr lvl="1"/>
            <a:r>
              <a:rPr lang="en-US" sz="2800" dirty="0"/>
              <a:t>Important information about the next HB Gathering</a:t>
            </a:r>
          </a:p>
          <a:p>
            <a:pPr lvl="1"/>
            <a:r>
              <a:rPr lang="en-US" sz="2800" dirty="0"/>
              <a:t>Closing prayer service</a:t>
            </a:r>
          </a:p>
        </p:txBody>
      </p:sp>
      <p:sp>
        <p:nvSpPr>
          <p:cNvPr id="10" name="Freeform: Shape 9">
            <a:extLst>
              <a:ext uri="{FF2B5EF4-FFF2-40B4-BE49-F238E27FC236}">
                <a16:creationId xmlns="" xmlns:a16="http://schemas.microsoft.com/office/drawing/2014/main" id="{CF62D2A7-8207-488C-9F46-316BA81A16C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 xmlns:a16="http://schemas.microsoft.com/office/drawing/2014/main" id="{52AC6D7F-F068-4E11-BB06-F601D89BB9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Pencil">
            <a:extLst>
              <a:ext uri="{FF2B5EF4-FFF2-40B4-BE49-F238E27FC236}">
                <a16:creationId xmlns="" xmlns:a16="http://schemas.microsoft.com/office/drawing/2014/main" id="{FEC3D70A-DE41-4EAF-A30D-9ED94E34C8D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7884057" y="643002"/>
            <a:ext cx="3796790" cy="3796790"/>
          </a:xfrm>
          <a:prstGeom prst="rect">
            <a:avLst/>
          </a:prstGeom>
        </p:spPr>
      </p:pic>
    </p:spTree>
    <p:extLst>
      <p:ext uri="{BB962C8B-B14F-4D97-AF65-F5344CB8AC3E}">
        <p14:creationId xmlns:p14="http://schemas.microsoft.com/office/powerpoint/2010/main" val="98447947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3B854194-185D-494D-905C-7C7CB2E30F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B4F5FA0D-0104-4987-8241-EFF7C85B88D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2897127E-6CEF-446C-BE87-93B7C46E49D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9C0E44E4-965E-435F-A9DC-04804D55D205}"/>
              </a:ext>
            </a:extLst>
          </p:cNvPr>
          <p:cNvSpPr>
            <a:spLocks noGrp="1"/>
          </p:cNvSpPr>
          <p:nvPr>
            <p:ph type="title"/>
          </p:nvPr>
        </p:nvSpPr>
        <p:spPr>
          <a:xfrm>
            <a:off x="640079" y="2053641"/>
            <a:ext cx="3669161" cy="2760098"/>
          </a:xfrm>
        </p:spPr>
        <p:txBody>
          <a:bodyPr>
            <a:normAutofit/>
          </a:bodyPr>
          <a:lstStyle/>
          <a:p>
            <a:r>
              <a:rPr lang="en-US" dirty="0">
                <a:solidFill>
                  <a:srgbClr val="FFFFFF"/>
                </a:solidFill>
              </a:rPr>
              <a:t>Unit 4 HB Gathering – </a:t>
            </a:r>
            <a:r>
              <a:rPr lang="en-US" b="1" dirty="0">
                <a:solidFill>
                  <a:srgbClr val="FFFFFF"/>
                </a:solidFill>
              </a:rPr>
              <a:t>IMPORTANT!</a:t>
            </a:r>
          </a:p>
        </p:txBody>
      </p:sp>
      <p:sp>
        <p:nvSpPr>
          <p:cNvPr id="3" name="Content Placeholder 2">
            <a:extLst>
              <a:ext uri="{FF2B5EF4-FFF2-40B4-BE49-F238E27FC236}">
                <a16:creationId xmlns="" xmlns:a16="http://schemas.microsoft.com/office/drawing/2014/main" id="{E37A69E4-7D0F-45B9-B08B-30EFBB151E5A}"/>
              </a:ext>
            </a:extLst>
          </p:cNvPr>
          <p:cNvSpPr>
            <a:spLocks noGrp="1"/>
          </p:cNvSpPr>
          <p:nvPr>
            <p:ph idx="1"/>
          </p:nvPr>
        </p:nvSpPr>
        <p:spPr>
          <a:xfrm>
            <a:off x="5739319" y="657085"/>
            <a:ext cx="6082110" cy="5230634"/>
          </a:xfrm>
        </p:spPr>
        <p:txBody>
          <a:bodyPr anchor="ctr">
            <a:normAutofit/>
          </a:bodyPr>
          <a:lstStyle/>
          <a:p>
            <a:pPr marL="0" indent="0">
              <a:buNone/>
            </a:pPr>
            <a:r>
              <a:rPr lang="en-US" sz="4000" dirty="0">
                <a:solidFill>
                  <a:srgbClr val="000000"/>
                </a:solidFill>
              </a:rPr>
              <a:t>Each student take </a:t>
            </a:r>
            <a:r>
              <a:rPr lang="en-US" sz="4000" b="1" u="sng" dirty="0">
                <a:solidFill>
                  <a:srgbClr val="000000"/>
                </a:solidFill>
              </a:rPr>
              <a:t>one card </a:t>
            </a:r>
            <a:r>
              <a:rPr lang="en-US" sz="4000" dirty="0">
                <a:solidFill>
                  <a:srgbClr val="000000"/>
                </a:solidFill>
              </a:rPr>
              <a:t>from </a:t>
            </a:r>
            <a:r>
              <a:rPr lang="en-US" sz="4000" b="1" u="sng" dirty="0">
                <a:solidFill>
                  <a:srgbClr val="000000"/>
                </a:solidFill>
              </a:rPr>
              <a:t>each of the two baskets:</a:t>
            </a:r>
          </a:p>
          <a:p>
            <a:pPr marL="514350" indent="-514350">
              <a:buFont typeface="+mj-lt"/>
              <a:buAutoNum type="arabicPeriod"/>
            </a:pPr>
            <a:r>
              <a:rPr lang="en-US" sz="4000" dirty="0" smtClean="0">
                <a:solidFill>
                  <a:srgbClr val="000000"/>
                </a:solidFill>
              </a:rPr>
              <a:t>A fish </a:t>
            </a:r>
            <a:endParaRPr lang="en-US" sz="4000" dirty="0">
              <a:solidFill>
                <a:srgbClr val="000000"/>
              </a:solidFill>
            </a:endParaRPr>
          </a:p>
          <a:p>
            <a:pPr marL="514350" indent="-514350">
              <a:buFont typeface="+mj-lt"/>
              <a:buAutoNum type="arabicPeriod"/>
            </a:pPr>
            <a:r>
              <a:rPr lang="en-US" sz="4000" dirty="0" smtClean="0">
                <a:solidFill>
                  <a:srgbClr val="000000"/>
                </a:solidFill>
              </a:rPr>
              <a:t>A hand</a:t>
            </a:r>
            <a:r>
              <a:rPr lang="en-US" sz="4000" dirty="0" smtClean="0">
                <a:solidFill>
                  <a:srgbClr val="000000"/>
                </a:solidFill>
              </a:rPr>
              <a:t> </a:t>
            </a:r>
            <a:endParaRPr lang="en-US" sz="4000" dirty="0">
              <a:solidFill>
                <a:srgbClr val="000000"/>
              </a:solidFill>
            </a:endParaRPr>
          </a:p>
          <a:p>
            <a:pPr marL="0" indent="0">
              <a:buNone/>
            </a:pPr>
            <a:r>
              <a:rPr lang="en-US" sz="4000" dirty="0">
                <a:solidFill>
                  <a:srgbClr val="000000"/>
                </a:solidFill>
              </a:rPr>
              <a:t>Also take home with you:</a:t>
            </a:r>
          </a:p>
          <a:p>
            <a:pPr marL="0" indent="0">
              <a:buNone/>
            </a:pPr>
            <a:r>
              <a:rPr lang="en-US" sz="4000" b="1" dirty="0">
                <a:solidFill>
                  <a:srgbClr val="000000"/>
                </a:solidFill>
              </a:rPr>
              <a:t>Unit 4 Accountability Packet </a:t>
            </a:r>
            <a:r>
              <a:rPr lang="en-US" sz="4000" dirty="0">
                <a:solidFill>
                  <a:srgbClr val="000000"/>
                </a:solidFill>
              </a:rPr>
              <a:t>by grade </a:t>
            </a:r>
            <a:r>
              <a:rPr lang="en-US" sz="4000" dirty="0" smtClean="0">
                <a:solidFill>
                  <a:srgbClr val="000000"/>
                </a:solidFill>
              </a:rPr>
              <a:t>level</a:t>
            </a:r>
            <a:endParaRPr lang="en-US" sz="4000" dirty="0">
              <a:solidFill>
                <a:srgbClr val="000000"/>
              </a:solidFill>
            </a:endParaRPr>
          </a:p>
        </p:txBody>
      </p:sp>
    </p:spTree>
    <p:extLst>
      <p:ext uri="{BB962C8B-B14F-4D97-AF65-F5344CB8AC3E}">
        <p14:creationId xmlns:p14="http://schemas.microsoft.com/office/powerpoint/2010/main" val="36195367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Lent Family Session</a:t>
            </a:r>
            <a:br>
              <a:rPr lang="en-US" dirty="0" smtClean="0"/>
            </a:br>
            <a:r>
              <a:rPr lang="en-US" dirty="0" smtClean="0"/>
              <a:t>March 5, 2019 @ 6pm</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6889871" y="0"/>
            <a:ext cx="5302129" cy="6858000"/>
          </a:xfrm>
          <a:prstGeom prst="rect">
            <a:avLst/>
          </a:prstGeom>
        </p:spPr>
      </p:pic>
      <p:pic>
        <p:nvPicPr>
          <p:cNvPr id="5" name="Picture 4"/>
          <p:cNvPicPr>
            <a:picLocks noChangeAspect="1"/>
          </p:cNvPicPr>
          <p:nvPr/>
        </p:nvPicPr>
        <p:blipFill>
          <a:blip r:embed="rId3"/>
          <a:stretch>
            <a:fillRect/>
          </a:stretch>
        </p:blipFill>
        <p:spPr>
          <a:xfrm>
            <a:off x="0" y="2055813"/>
            <a:ext cx="6980349" cy="4762500"/>
          </a:xfrm>
          <a:prstGeom prst="rect">
            <a:avLst/>
          </a:prstGeom>
        </p:spPr>
      </p:pic>
    </p:spTree>
    <p:extLst>
      <p:ext uri="{BB962C8B-B14F-4D97-AF65-F5344CB8AC3E}">
        <p14:creationId xmlns:p14="http://schemas.microsoft.com/office/powerpoint/2010/main" val="33979399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 xmlns:a16="http://schemas.microsoft.com/office/drawing/2014/main" id="{AFA67CD3-AB4E-4A7A-BEB8-53C445D8C44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3726"/>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07CF545F-9C2E-4446-97CD-AD92990C2B68}"/>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8C34C414-45C7-43EA-AA7E-22FB4F938941}"/>
              </a:ext>
            </a:extLst>
          </p:cNvPr>
          <p:cNvSpPr>
            <a:spLocks noGrp="1"/>
          </p:cNvSpPr>
          <p:nvPr>
            <p:ph type="title"/>
          </p:nvPr>
        </p:nvSpPr>
        <p:spPr>
          <a:xfrm>
            <a:off x="6065129" y="277661"/>
            <a:ext cx="4977976" cy="860475"/>
          </a:xfrm>
        </p:spPr>
        <p:txBody>
          <a:bodyPr>
            <a:normAutofit/>
          </a:bodyPr>
          <a:lstStyle/>
          <a:p>
            <a:r>
              <a:rPr lang="en-US" dirty="0">
                <a:solidFill>
                  <a:srgbClr val="000000"/>
                </a:solidFill>
              </a:rPr>
              <a:t>Closing Prayer</a:t>
            </a:r>
          </a:p>
        </p:txBody>
      </p:sp>
      <p:sp>
        <p:nvSpPr>
          <p:cNvPr id="14" name="Freeform 62">
            <a:extLst>
              <a:ext uri="{FF2B5EF4-FFF2-40B4-BE49-F238E27FC236}">
                <a16:creationId xmlns="" xmlns:a16="http://schemas.microsoft.com/office/drawing/2014/main" id="{339C8D78-A644-462F-B674-F440635E535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85000"/>
                  </a:schemeClr>
                </a:gs>
                <a:gs pos="100000">
                  <a:schemeClr val="bg2">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7" name="Graphic 6" descr="Heart">
            <a:extLst>
              <a:ext uri="{FF2B5EF4-FFF2-40B4-BE49-F238E27FC236}">
                <a16:creationId xmlns="" xmlns:a16="http://schemas.microsoft.com/office/drawing/2014/main" id="{AEA896A3-8FCC-44E4-B48A-857BB42BB64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450254" y="1629089"/>
            <a:ext cx="3620021" cy="3620021"/>
          </a:xfrm>
          <a:prstGeom prst="rect">
            <a:avLst/>
          </a:prstGeom>
        </p:spPr>
      </p:pic>
      <p:sp>
        <p:nvSpPr>
          <p:cNvPr id="3" name="Content Placeholder 2">
            <a:extLst>
              <a:ext uri="{FF2B5EF4-FFF2-40B4-BE49-F238E27FC236}">
                <a16:creationId xmlns="" xmlns:a16="http://schemas.microsoft.com/office/drawing/2014/main" id="{B87C6557-2EF1-4FA9-87FA-D21CCE12932A}"/>
              </a:ext>
            </a:extLst>
          </p:cNvPr>
          <p:cNvSpPr>
            <a:spLocks noGrp="1"/>
          </p:cNvSpPr>
          <p:nvPr>
            <p:ph idx="1"/>
          </p:nvPr>
        </p:nvSpPr>
        <p:spPr>
          <a:xfrm>
            <a:off x="6090574" y="1322962"/>
            <a:ext cx="4977578" cy="5097293"/>
          </a:xfrm>
        </p:spPr>
        <p:txBody>
          <a:bodyPr anchor="ctr">
            <a:noAutofit/>
          </a:bodyPr>
          <a:lstStyle/>
          <a:p>
            <a:pPr marL="0" indent="0">
              <a:buNone/>
            </a:pPr>
            <a:r>
              <a:rPr lang="en-US" b="1" dirty="0">
                <a:solidFill>
                  <a:srgbClr val="000000"/>
                </a:solidFill>
              </a:rPr>
              <a:t>Side One</a:t>
            </a:r>
          </a:p>
          <a:p>
            <a:pPr marL="0" indent="0">
              <a:buNone/>
            </a:pPr>
            <a:r>
              <a:rPr lang="en-US" dirty="0">
                <a:solidFill>
                  <a:srgbClr val="000000"/>
                </a:solidFill>
              </a:rPr>
              <a:t>Lord, teach us to have loving and respectful relationships,</a:t>
            </a:r>
          </a:p>
          <a:p>
            <a:pPr marL="0" indent="0">
              <a:buNone/>
            </a:pPr>
            <a:r>
              <a:rPr lang="en-US" dirty="0">
                <a:solidFill>
                  <a:srgbClr val="000000"/>
                </a:solidFill>
              </a:rPr>
              <a:t>ones in which we feel safe and valued.</a:t>
            </a:r>
          </a:p>
          <a:p>
            <a:endParaRPr lang="en-US" dirty="0">
              <a:solidFill>
                <a:srgbClr val="000000"/>
              </a:solidFill>
            </a:endParaRPr>
          </a:p>
          <a:p>
            <a:pPr marL="0" indent="0">
              <a:buNone/>
            </a:pPr>
            <a:r>
              <a:rPr lang="en-US" b="1" dirty="0">
                <a:solidFill>
                  <a:srgbClr val="000000"/>
                </a:solidFill>
              </a:rPr>
              <a:t>Side Two</a:t>
            </a:r>
          </a:p>
          <a:p>
            <a:pPr marL="0" indent="0">
              <a:buNone/>
            </a:pPr>
            <a:r>
              <a:rPr lang="en-US" dirty="0">
                <a:solidFill>
                  <a:srgbClr val="000000"/>
                </a:solidFill>
              </a:rPr>
              <a:t>Guide us to treat ourselves and others with respect,</a:t>
            </a:r>
          </a:p>
          <a:p>
            <a:pPr marL="0" indent="0">
              <a:buNone/>
            </a:pPr>
            <a:r>
              <a:rPr lang="en-US" dirty="0">
                <a:solidFill>
                  <a:srgbClr val="000000"/>
                </a:solidFill>
              </a:rPr>
              <a:t>honoring all of our </a:t>
            </a:r>
            <a:r>
              <a:rPr lang="en-US" i="1" dirty="0">
                <a:solidFill>
                  <a:srgbClr val="000000"/>
                </a:solidFill>
              </a:rPr>
              <a:t>Circle of Grace</a:t>
            </a:r>
            <a:r>
              <a:rPr lang="en-US" dirty="0">
                <a:solidFill>
                  <a:srgbClr val="000000"/>
                </a:solidFill>
              </a:rPr>
              <a:t>.</a:t>
            </a:r>
          </a:p>
        </p:txBody>
      </p:sp>
    </p:spTree>
    <p:extLst>
      <p:ext uri="{BB962C8B-B14F-4D97-AF65-F5344CB8AC3E}">
        <p14:creationId xmlns:p14="http://schemas.microsoft.com/office/powerpoint/2010/main" val="25595810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3B854194-185D-494D-905C-7C7CB2E30F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B4F5FA0D-0104-4987-8241-EFF7C85B88D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2897127E-6CEF-446C-BE87-93B7C46E49D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 xmlns:a16="http://schemas.microsoft.com/office/drawing/2014/main" id="{70F7866A-2A70-4591-BC5E-52FE30A703F6}"/>
              </a:ext>
            </a:extLst>
          </p:cNvPr>
          <p:cNvSpPr>
            <a:spLocks noGrp="1"/>
          </p:cNvSpPr>
          <p:nvPr>
            <p:ph idx="1"/>
          </p:nvPr>
        </p:nvSpPr>
        <p:spPr>
          <a:xfrm>
            <a:off x="6090574" y="437745"/>
            <a:ext cx="5306084" cy="5933871"/>
          </a:xfrm>
        </p:spPr>
        <p:txBody>
          <a:bodyPr anchor="ctr">
            <a:noAutofit/>
          </a:bodyPr>
          <a:lstStyle/>
          <a:p>
            <a:pPr marL="0" indent="0">
              <a:buNone/>
            </a:pPr>
            <a:r>
              <a:rPr lang="en-US" sz="2400" b="1" dirty="0">
                <a:solidFill>
                  <a:srgbClr val="000000"/>
                </a:solidFill>
              </a:rPr>
              <a:t>Side One</a:t>
            </a:r>
          </a:p>
          <a:p>
            <a:pPr marL="0" indent="0">
              <a:buNone/>
            </a:pPr>
            <a:r>
              <a:rPr lang="en-US" sz="2400" dirty="0">
                <a:solidFill>
                  <a:srgbClr val="000000"/>
                </a:solidFill>
              </a:rPr>
              <a:t>Help us to model your unconditional love, </a:t>
            </a:r>
          </a:p>
          <a:p>
            <a:pPr marL="0" indent="0">
              <a:buNone/>
            </a:pPr>
            <a:r>
              <a:rPr lang="en-US" sz="2400" dirty="0">
                <a:solidFill>
                  <a:srgbClr val="000000"/>
                </a:solidFill>
              </a:rPr>
              <a:t>realizing we need to value everyone, </a:t>
            </a:r>
          </a:p>
          <a:p>
            <a:pPr marL="0" indent="0">
              <a:buNone/>
            </a:pPr>
            <a:r>
              <a:rPr lang="en-US" sz="2400" dirty="0">
                <a:solidFill>
                  <a:srgbClr val="000000"/>
                </a:solidFill>
              </a:rPr>
              <a:t>even those we do not like or </a:t>
            </a:r>
          </a:p>
          <a:p>
            <a:pPr marL="0" indent="0">
              <a:buNone/>
            </a:pPr>
            <a:r>
              <a:rPr lang="en-US" sz="2400" dirty="0">
                <a:solidFill>
                  <a:srgbClr val="000000"/>
                </a:solidFill>
              </a:rPr>
              <a:t>who are different from us.</a:t>
            </a:r>
          </a:p>
          <a:p>
            <a:pPr marL="0" indent="0">
              <a:buNone/>
            </a:pPr>
            <a:endParaRPr lang="en-US" sz="2400" dirty="0">
              <a:solidFill>
                <a:srgbClr val="000000"/>
              </a:solidFill>
            </a:endParaRPr>
          </a:p>
          <a:p>
            <a:pPr marL="0" indent="0">
              <a:buNone/>
            </a:pPr>
            <a:r>
              <a:rPr lang="en-US" sz="2400" b="1" dirty="0">
                <a:solidFill>
                  <a:srgbClr val="000000"/>
                </a:solidFill>
              </a:rPr>
              <a:t>Side Two</a:t>
            </a:r>
          </a:p>
          <a:p>
            <a:pPr marL="0" indent="0">
              <a:buNone/>
            </a:pPr>
            <a:r>
              <a:rPr lang="en-US" sz="2400" dirty="0">
                <a:solidFill>
                  <a:srgbClr val="000000"/>
                </a:solidFill>
              </a:rPr>
              <a:t>Enlighten us to know </a:t>
            </a:r>
          </a:p>
          <a:p>
            <a:pPr marL="0" indent="0">
              <a:buNone/>
            </a:pPr>
            <a:r>
              <a:rPr lang="en-US" sz="2400" dirty="0">
                <a:solidFill>
                  <a:srgbClr val="000000"/>
                </a:solidFill>
              </a:rPr>
              <a:t>that God has created each of us </a:t>
            </a:r>
          </a:p>
          <a:p>
            <a:pPr marL="0" indent="0">
              <a:buNone/>
            </a:pPr>
            <a:r>
              <a:rPr lang="en-US" sz="2400" dirty="0">
                <a:solidFill>
                  <a:srgbClr val="000000"/>
                </a:solidFill>
              </a:rPr>
              <a:t>to be an important piece of His puzzle,</a:t>
            </a:r>
          </a:p>
          <a:p>
            <a:pPr marL="0" indent="0">
              <a:buNone/>
            </a:pPr>
            <a:r>
              <a:rPr lang="en-US" sz="2400" dirty="0">
                <a:solidFill>
                  <a:srgbClr val="000000"/>
                </a:solidFill>
              </a:rPr>
              <a:t>His creation of life.</a:t>
            </a:r>
          </a:p>
        </p:txBody>
      </p:sp>
    </p:spTree>
    <p:extLst>
      <p:ext uri="{BB962C8B-B14F-4D97-AF65-F5344CB8AC3E}">
        <p14:creationId xmlns:p14="http://schemas.microsoft.com/office/powerpoint/2010/main" val="2824362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22F7F15-2FDA-4B8F-A700-E5F2289D0997}"/>
              </a:ext>
            </a:extLst>
          </p:cNvPr>
          <p:cNvSpPr>
            <a:spLocks noGrp="1"/>
          </p:cNvSpPr>
          <p:nvPr>
            <p:ph type="title"/>
          </p:nvPr>
        </p:nvSpPr>
        <p:spPr>
          <a:xfrm>
            <a:off x="701286" y="219667"/>
            <a:ext cx="5314536" cy="743372"/>
          </a:xfrm>
        </p:spPr>
        <p:txBody>
          <a:bodyPr>
            <a:normAutofit/>
          </a:bodyPr>
          <a:lstStyle/>
          <a:p>
            <a:r>
              <a:rPr lang="en-US" dirty="0"/>
              <a:t>Opening Prayer</a:t>
            </a:r>
          </a:p>
        </p:txBody>
      </p:sp>
      <p:sp>
        <p:nvSpPr>
          <p:cNvPr id="3" name="Content Placeholder 2">
            <a:extLst>
              <a:ext uri="{FF2B5EF4-FFF2-40B4-BE49-F238E27FC236}">
                <a16:creationId xmlns="" xmlns:a16="http://schemas.microsoft.com/office/drawing/2014/main" id="{C2050A4C-B2D1-4C54-8D70-75EF5E8163D1}"/>
              </a:ext>
            </a:extLst>
          </p:cNvPr>
          <p:cNvSpPr>
            <a:spLocks noGrp="1"/>
          </p:cNvSpPr>
          <p:nvPr>
            <p:ph idx="1"/>
          </p:nvPr>
        </p:nvSpPr>
        <p:spPr>
          <a:xfrm>
            <a:off x="762000" y="963039"/>
            <a:ext cx="5314543" cy="5554493"/>
          </a:xfrm>
        </p:spPr>
        <p:txBody>
          <a:bodyPr anchor="t">
            <a:normAutofit/>
          </a:bodyPr>
          <a:lstStyle/>
          <a:p>
            <a:pPr marL="0" indent="0">
              <a:buNone/>
            </a:pPr>
            <a:r>
              <a:rPr lang="en-US" dirty="0"/>
              <a:t>Leader:</a:t>
            </a:r>
          </a:p>
          <a:p>
            <a:pPr marL="0" indent="0">
              <a:buNone/>
            </a:pPr>
            <a:r>
              <a:rPr lang="en-US" b="1" dirty="0"/>
              <a:t>God sees the goodness in each of us and continues to bless us.</a:t>
            </a:r>
          </a:p>
          <a:p>
            <a:pPr marL="0" indent="0">
              <a:buNone/>
            </a:pPr>
            <a:r>
              <a:rPr lang="en-US" b="1" dirty="0"/>
              <a:t>God wants us to live in His presence and love, our Circle of Grace.</a:t>
            </a:r>
          </a:p>
          <a:p>
            <a:pPr marL="0" indent="0">
              <a:buNone/>
            </a:pPr>
            <a:r>
              <a:rPr lang="en-US" b="1" dirty="0"/>
              <a:t>God entrusts us with His grace </a:t>
            </a:r>
          </a:p>
          <a:p>
            <a:pPr marL="0" indent="0">
              <a:buNone/>
            </a:pPr>
            <a:r>
              <a:rPr lang="en-US" b="1" dirty="0"/>
              <a:t>so that we might help in His work of caring for ourselves and others</a:t>
            </a:r>
          </a:p>
          <a:p>
            <a:pPr marL="0" indent="0">
              <a:buNone/>
            </a:pPr>
            <a:r>
              <a:rPr lang="en-US" b="1" dirty="0"/>
              <a:t>filled with the love of the Father, the Son, and the Holy Spirit.</a:t>
            </a:r>
          </a:p>
          <a:p>
            <a:pPr marL="0" indent="0">
              <a:buNone/>
            </a:pPr>
            <a:r>
              <a:rPr lang="en-US" b="1" dirty="0"/>
              <a:t>Amen.</a:t>
            </a:r>
          </a:p>
        </p:txBody>
      </p:sp>
      <p:sp>
        <p:nvSpPr>
          <p:cNvPr id="10" name="Freeform: Shape 9">
            <a:extLst>
              <a:ext uri="{FF2B5EF4-FFF2-40B4-BE49-F238E27FC236}">
                <a16:creationId xmlns="" xmlns:a16="http://schemas.microsoft.com/office/drawing/2014/main" id="{CF62D2A7-8207-488C-9F46-316BA81A16C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Freeform: Shape 11">
            <a:extLst>
              <a:ext uri="{FF2B5EF4-FFF2-40B4-BE49-F238E27FC236}">
                <a16:creationId xmlns="" xmlns:a16="http://schemas.microsoft.com/office/drawing/2014/main" id="{52AC6D7F-F068-4E11-BB06-F601D89BB98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6750141" y="-2"/>
            <a:ext cx="5441859" cy="565494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Graphic 6" descr="Heart">
            <a:extLst>
              <a:ext uri="{FF2B5EF4-FFF2-40B4-BE49-F238E27FC236}">
                <a16:creationId xmlns="" xmlns:a16="http://schemas.microsoft.com/office/drawing/2014/main" id="{DFB37004-66B4-4332-8229-E46887A9703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7884057" y="643002"/>
            <a:ext cx="3796790" cy="3796790"/>
          </a:xfrm>
          <a:prstGeom prst="rect">
            <a:avLst/>
          </a:prstGeom>
        </p:spPr>
      </p:pic>
    </p:spTree>
    <p:extLst>
      <p:ext uri="{BB962C8B-B14F-4D97-AF65-F5344CB8AC3E}">
        <p14:creationId xmlns:p14="http://schemas.microsoft.com/office/powerpoint/2010/main" val="62135312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7">
            <a:extLst>
              <a:ext uri="{FF2B5EF4-FFF2-40B4-BE49-F238E27FC236}">
                <a16:creationId xmlns="" xmlns:a16="http://schemas.microsoft.com/office/drawing/2014/main" id="{3B854194-185D-494D-905C-7C7CB2E30F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9">
            <a:extLst>
              <a:ext uri="{FF2B5EF4-FFF2-40B4-BE49-F238E27FC236}">
                <a16:creationId xmlns="" xmlns:a16="http://schemas.microsoft.com/office/drawing/2014/main" id="{B4F5FA0D-0104-4987-8241-EFF7C85B88D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2897127E-6CEF-446C-BE87-93B7C46E49D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 xmlns:a16="http://schemas.microsoft.com/office/drawing/2014/main" id="{C1A15DC8-65A4-408E-90AE-D46BDCBA820D}"/>
              </a:ext>
            </a:extLst>
          </p:cNvPr>
          <p:cNvSpPr>
            <a:spLocks noGrp="1"/>
          </p:cNvSpPr>
          <p:nvPr>
            <p:ph idx="1"/>
          </p:nvPr>
        </p:nvSpPr>
        <p:spPr>
          <a:xfrm>
            <a:off x="6090574" y="801866"/>
            <a:ext cx="5306084" cy="5230634"/>
          </a:xfrm>
        </p:spPr>
        <p:txBody>
          <a:bodyPr anchor="ctr">
            <a:normAutofit/>
          </a:bodyPr>
          <a:lstStyle/>
          <a:p>
            <a:pPr marL="0" indent="0">
              <a:buNone/>
            </a:pPr>
            <a:r>
              <a:rPr lang="en-US" b="1" dirty="0">
                <a:solidFill>
                  <a:srgbClr val="000000"/>
                </a:solidFill>
              </a:rPr>
              <a:t>Side One</a:t>
            </a:r>
          </a:p>
          <a:p>
            <a:pPr marL="0" indent="0">
              <a:buNone/>
            </a:pPr>
            <a:r>
              <a:rPr lang="en-US" dirty="0">
                <a:solidFill>
                  <a:srgbClr val="000000"/>
                </a:solidFill>
              </a:rPr>
              <a:t>Give us courage and desire to build healthy relationships, prompt us to value others as Children of God,</a:t>
            </a:r>
          </a:p>
          <a:p>
            <a:pPr marL="0" indent="0">
              <a:buNone/>
            </a:pPr>
            <a:endParaRPr lang="en-US" dirty="0">
              <a:solidFill>
                <a:srgbClr val="000000"/>
              </a:solidFill>
            </a:endParaRPr>
          </a:p>
          <a:p>
            <a:pPr marL="0" indent="0">
              <a:buNone/>
            </a:pPr>
            <a:r>
              <a:rPr lang="en-US" b="1" dirty="0">
                <a:solidFill>
                  <a:srgbClr val="000000"/>
                </a:solidFill>
              </a:rPr>
              <a:t>Side Two</a:t>
            </a:r>
          </a:p>
          <a:p>
            <a:pPr marL="0" indent="0">
              <a:buNone/>
            </a:pPr>
            <a:r>
              <a:rPr lang="en-US" dirty="0">
                <a:solidFill>
                  <a:srgbClr val="000000"/>
                </a:solidFill>
              </a:rPr>
              <a:t>Lead all to participate in His masterpiece,</a:t>
            </a:r>
          </a:p>
          <a:p>
            <a:pPr marL="0" indent="0">
              <a:buNone/>
            </a:pPr>
            <a:r>
              <a:rPr lang="en-US" dirty="0">
                <a:solidFill>
                  <a:srgbClr val="000000"/>
                </a:solidFill>
              </a:rPr>
              <a:t>The glorious Kingdom of God.</a:t>
            </a:r>
          </a:p>
          <a:p>
            <a:pPr marL="0" indent="0">
              <a:buNone/>
            </a:pPr>
            <a:endParaRPr lang="en-US" dirty="0">
              <a:solidFill>
                <a:srgbClr val="000000"/>
              </a:solidFill>
            </a:endParaRPr>
          </a:p>
          <a:p>
            <a:pPr marL="0" indent="0">
              <a:buNone/>
            </a:pPr>
            <a:r>
              <a:rPr lang="en-US" b="1" dirty="0">
                <a:solidFill>
                  <a:srgbClr val="000000"/>
                </a:solidFill>
              </a:rPr>
              <a:t>All: </a:t>
            </a:r>
            <a:r>
              <a:rPr lang="en-US" dirty="0">
                <a:solidFill>
                  <a:srgbClr val="000000"/>
                </a:solidFill>
              </a:rPr>
              <a:t>Amen.</a:t>
            </a:r>
          </a:p>
        </p:txBody>
      </p:sp>
    </p:spTree>
    <p:extLst>
      <p:ext uri="{BB962C8B-B14F-4D97-AF65-F5344CB8AC3E}">
        <p14:creationId xmlns:p14="http://schemas.microsoft.com/office/powerpoint/2010/main" val="31688708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 xmlns:a16="http://schemas.microsoft.com/office/drawing/2014/main" id="{3B854194-185D-494D-905C-7C7CB2E30F6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 xmlns:a16="http://schemas.microsoft.com/office/drawing/2014/main" id="{B4F5FA0D-0104-4987-8241-EFF7C85B88D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 xmlns:a16="http://schemas.microsoft.com/office/drawing/2014/main" id="{2897127E-6CEF-446C-BE87-93B7C46E49D1}"/>
              </a:ext>
              <a:ext uri="{C183D7F6-B498-43B3-948B-1728B52AA6E4}">
                <adec:decorative xmlns=""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 xmlns:a16="http://schemas.microsoft.com/office/drawing/2014/main" id="{9C0E44E4-965E-435F-A9DC-04804D55D205}"/>
              </a:ext>
            </a:extLst>
          </p:cNvPr>
          <p:cNvSpPr>
            <a:spLocks noGrp="1"/>
          </p:cNvSpPr>
          <p:nvPr>
            <p:ph type="title"/>
          </p:nvPr>
        </p:nvSpPr>
        <p:spPr>
          <a:xfrm>
            <a:off x="640079" y="2053641"/>
            <a:ext cx="3669161" cy="2760098"/>
          </a:xfrm>
        </p:spPr>
        <p:txBody>
          <a:bodyPr>
            <a:normAutofit/>
          </a:bodyPr>
          <a:lstStyle/>
          <a:p>
            <a:r>
              <a:rPr lang="en-US" dirty="0">
                <a:solidFill>
                  <a:srgbClr val="FFFFFF"/>
                </a:solidFill>
              </a:rPr>
              <a:t>Unit 4 HB Gathering – </a:t>
            </a:r>
            <a:r>
              <a:rPr lang="en-US" b="1" dirty="0">
                <a:solidFill>
                  <a:srgbClr val="FFFFFF"/>
                </a:solidFill>
              </a:rPr>
              <a:t>IMPORTANT!</a:t>
            </a:r>
          </a:p>
        </p:txBody>
      </p:sp>
      <p:sp>
        <p:nvSpPr>
          <p:cNvPr id="3" name="Content Placeholder 2">
            <a:extLst>
              <a:ext uri="{FF2B5EF4-FFF2-40B4-BE49-F238E27FC236}">
                <a16:creationId xmlns="" xmlns:a16="http://schemas.microsoft.com/office/drawing/2014/main" id="{E37A69E4-7D0F-45B9-B08B-30EFBB151E5A}"/>
              </a:ext>
            </a:extLst>
          </p:cNvPr>
          <p:cNvSpPr>
            <a:spLocks noGrp="1"/>
          </p:cNvSpPr>
          <p:nvPr>
            <p:ph idx="1"/>
          </p:nvPr>
        </p:nvSpPr>
        <p:spPr>
          <a:xfrm>
            <a:off x="5739319" y="657085"/>
            <a:ext cx="6082110" cy="5230634"/>
          </a:xfrm>
        </p:spPr>
        <p:txBody>
          <a:bodyPr anchor="ctr">
            <a:normAutofit/>
          </a:bodyPr>
          <a:lstStyle/>
          <a:p>
            <a:pPr marL="0" indent="0">
              <a:buNone/>
            </a:pPr>
            <a:r>
              <a:rPr lang="en-US" sz="4000" dirty="0">
                <a:solidFill>
                  <a:srgbClr val="000000"/>
                </a:solidFill>
              </a:rPr>
              <a:t>Each student take </a:t>
            </a:r>
            <a:r>
              <a:rPr lang="en-US" sz="4000" b="1" u="sng" dirty="0">
                <a:solidFill>
                  <a:srgbClr val="000000"/>
                </a:solidFill>
              </a:rPr>
              <a:t>one card </a:t>
            </a:r>
            <a:r>
              <a:rPr lang="en-US" sz="4000" dirty="0">
                <a:solidFill>
                  <a:srgbClr val="000000"/>
                </a:solidFill>
              </a:rPr>
              <a:t>from </a:t>
            </a:r>
            <a:r>
              <a:rPr lang="en-US" sz="4000" b="1" u="sng" dirty="0">
                <a:solidFill>
                  <a:srgbClr val="000000"/>
                </a:solidFill>
              </a:rPr>
              <a:t>each of the two baskets:</a:t>
            </a:r>
          </a:p>
          <a:p>
            <a:pPr marL="514350" indent="-514350">
              <a:buFont typeface="+mj-lt"/>
              <a:buAutoNum type="arabicPeriod"/>
            </a:pPr>
            <a:r>
              <a:rPr lang="en-US" sz="4000" dirty="0" smtClean="0">
                <a:solidFill>
                  <a:srgbClr val="000000"/>
                </a:solidFill>
              </a:rPr>
              <a:t>A fish </a:t>
            </a:r>
            <a:endParaRPr lang="en-US" sz="4000" dirty="0">
              <a:solidFill>
                <a:srgbClr val="000000"/>
              </a:solidFill>
            </a:endParaRPr>
          </a:p>
          <a:p>
            <a:pPr marL="514350" indent="-514350">
              <a:buFont typeface="+mj-lt"/>
              <a:buAutoNum type="arabicPeriod"/>
            </a:pPr>
            <a:r>
              <a:rPr lang="en-US" sz="4000" dirty="0" smtClean="0">
                <a:solidFill>
                  <a:srgbClr val="000000"/>
                </a:solidFill>
              </a:rPr>
              <a:t>A hand</a:t>
            </a:r>
            <a:r>
              <a:rPr lang="en-US" sz="4000" dirty="0" smtClean="0">
                <a:solidFill>
                  <a:srgbClr val="000000"/>
                </a:solidFill>
              </a:rPr>
              <a:t> </a:t>
            </a:r>
            <a:endParaRPr lang="en-US" sz="4000" dirty="0">
              <a:solidFill>
                <a:srgbClr val="000000"/>
              </a:solidFill>
            </a:endParaRPr>
          </a:p>
          <a:p>
            <a:pPr marL="0" indent="0">
              <a:buNone/>
            </a:pPr>
            <a:r>
              <a:rPr lang="en-US" sz="4000" dirty="0">
                <a:solidFill>
                  <a:srgbClr val="000000"/>
                </a:solidFill>
              </a:rPr>
              <a:t>Also take home with you:</a:t>
            </a:r>
          </a:p>
          <a:p>
            <a:pPr marL="0" indent="0">
              <a:buNone/>
            </a:pPr>
            <a:r>
              <a:rPr lang="en-US" sz="4000" b="1" dirty="0">
                <a:solidFill>
                  <a:srgbClr val="000000"/>
                </a:solidFill>
              </a:rPr>
              <a:t>Unit 4 Accountability Packet </a:t>
            </a:r>
            <a:r>
              <a:rPr lang="en-US" sz="4000" dirty="0">
                <a:solidFill>
                  <a:srgbClr val="000000"/>
                </a:solidFill>
              </a:rPr>
              <a:t>by grade </a:t>
            </a:r>
            <a:r>
              <a:rPr lang="en-US" sz="4000" dirty="0" smtClean="0">
                <a:solidFill>
                  <a:srgbClr val="000000"/>
                </a:solidFill>
              </a:rPr>
              <a:t>level</a:t>
            </a:r>
            <a:endParaRPr lang="en-US" sz="4000" dirty="0">
              <a:solidFill>
                <a:srgbClr val="000000"/>
              </a:solidFill>
            </a:endParaRPr>
          </a:p>
        </p:txBody>
      </p:sp>
    </p:spTree>
    <p:extLst>
      <p:ext uri="{BB962C8B-B14F-4D97-AF65-F5344CB8AC3E}">
        <p14:creationId xmlns:p14="http://schemas.microsoft.com/office/powerpoint/2010/main" val="5069090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AB52FDB6-68A1-497B-A866-2242D68FD8B2}"/>
              </a:ext>
            </a:extLst>
          </p:cNvPr>
          <p:cNvSpPr>
            <a:spLocks noGrp="1"/>
          </p:cNvSpPr>
          <p:nvPr>
            <p:ph idx="1"/>
          </p:nvPr>
        </p:nvSpPr>
        <p:spPr>
          <a:xfrm>
            <a:off x="922420" y="525294"/>
            <a:ext cx="6467867" cy="5583271"/>
          </a:xfrm>
        </p:spPr>
        <p:txBody>
          <a:bodyPr anchor="ctr">
            <a:normAutofit/>
          </a:bodyPr>
          <a:lstStyle/>
          <a:p>
            <a:pPr marL="0" indent="0">
              <a:buNone/>
            </a:pPr>
            <a:r>
              <a:rPr lang="en-US" sz="2400" b="1" dirty="0"/>
              <a:t>Leader: </a:t>
            </a:r>
          </a:p>
          <a:p>
            <a:pPr marL="0" indent="0">
              <a:buNone/>
            </a:pPr>
            <a:r>
              <a:rPr lang="en-US" b="1" dirty="0"/>
              <a:t>As we begin our evening together, we bless the food and those who prepared it as we pray together . . . </a:t>
            </a:r>
          </a:p>
          <a:p>
            <a:pPr marL="0" indent="0">
              <a:buNone/>
            </a:pPr>
            <a:r>
              <a:rPr lang="en-US" sz="4000" b="1" dirty="0"/>
              <a:t>All:</a:t>
            </a:r>
          </a:p>
          <a:p>
            <a:pPr marL="0" indent="0">
              <a:buNone/>
            </a:pPr>
            <a:r>
              <a:rPr lang="en-US" sz="4000" b="1" dirty="0"/>
              <a:t>Bless us O Lord and these thy gifts which we are about to receive from thy bounty through Christ our Lord. Amen.</a:t>
            </a:r>
          </a:p>
          <a:p>
            <a:endParaRPr lang="en-US" sz="2400" dirty="0"/>
          </a:p>
        </p:txBody>
      </p:sp>
      <p:sp>
        <p:nvSpPr>
          <p:cNvPr id="10" name="Rectangle 9">
            <a:extLst>
              <a:ext uri="{FF2B5EF4-FFF2-40B4-BE49-F238E27FC236}">
                <a16:creationId xmlns="" xmlns:a16="http://schemas.microsoft.com/office/drawing/2014/main" id="{59A309A7-1751-4ABE-A3C1-EEC40366AD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0088880" y="0"/>
            <a:ext cx="210312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 xmlns:a16="http://schemas.microsoft.com/office/drawing/2014/main" id="{967D8EB6-EAE1-4F9C-B398-83321E28720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8915400" y="2358913"/>
            <a:ext cx="2140172" cy="2140172"/>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clipart&#10;&#10;Description automatically generated">
            <a:extLst>
              <a:ext uri="{FF2B5EF4-FFF2-40B4-BE49-F238E27FC236}">
                <a16:creationId xmlns="" xmlns:a16="http://schemas.microsoft.com/office/drawing/2014/main" id="{1D30C350-3288-4092-BDC5-63216CEAF274}"/>
              </a:ext>
            </a:extLst>
          </p:cNvPr>
          <p:cNvPicPr>
            <a:picLocks noChangeAspect="1"/>
          </p:cNvPicPr>
          <p:nvPr/>
        </p:nvPicPr>
        <p:blipFill rotWithShape="1">
          <a:blip r:embed="rId2">
            <a:alphaModFix/>
            <a:extLst>
              <a:ext uri="{28A0092B-C50C-407E-A947-70E740481C1C}">
                <a14:useLocalDpi xmlns:a14="http://schemas.microsoft.com/office/drawing/2010/main" val="0"/>
              </a:ext>
              <a:ext uri="{837473B0-CC2E-450A-ABE3-18F120FF3D39}">
                <a1611:picAttrSrcUrl xmlns="" xmlns:a1611="http://schemas.microsoft.com/office/drawing/2016/11/main" r:id="rId3"/>
              </a:ext>
            </a:extLst>
          </a:blip>
          <a:srcRect t="26383" r="-2" b="3087"/>
          <a:stretch/>
        </p:blipFill>
        <p:spPr>
          <a:xfrm>
            <a:off x="9030743" y="2474254"/>
            <a:ext cx="1912560" cy="1909489"/>
          </a:xfrm>
          <a:custGeom>
            <a:avLst/>
            <a:gdLst>
              <a:gd name="connsiteX0" fmla="*/ 3028805 w 6057610"/>
              <a:gd name="connsiteY0" fmla="*/ 0 h 6057610"/>
              <a:gd name="connsiteX1" fmla="*/ 6057610 w 6057610"/>
              <a:gd name="connsiteY1" fmla="*/ 3028805 h 6057610"/>
              <a:gd name="connsiteX2" fmla="*/ 3028805 w 6057610"/>
              <a:gd name="connsiteY2" fmla="*/ 6057610 h 6057610"/>
              <a:gd name="connsiteX3" fmla="*/ 0 w 6057610"/>
              <a:gd name="connsiteY3" fmla="*/ 3028805 h 6057610"/>
              <a:gd name="connsiteX4" fmla="*/ 3028805 w 6057610"/>
              <a:gd name="connsiteY4" fmla="*/ 0 h 6057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610" h="6057610">
                <a:moveTo>
                  <a:pt x="3028805" y="0"/>
                </a:moveTo>
                <a:cubicBezTo>
                  <a:pt x="4701568" y="0"/>
                  <a:pt x="6057610" y="1356042"/>
                  <a:pt x="6057610" y="3028805"/>
                </a:cubicBezTo>
                <a:cubicBezTo>
                  <a:pt x="6057610" y="4701568"/>
                  <a:pt x="4701568" y="6057610"/>
                  <a:pt x="3028805" y="6057610"/>
                </a:cubicBezTo>
                <a:cubicBezTo>
                  <a:pt x="1356042" y="6057610"/>
                  <a:pt x="0" y="4701568"/>
                  <a:pt x="0" y="3028805"/>
                </a:cubicBezTo>
                <a:cubicBezTo>
                  <a:pt x="0" y="1356042"/>
                  <a:pt x="1356042" y="0"/>
                  <a:pt x="3028805" y="0"/>
                </a:cubicBezTo>
                <a:close/>
              </a:path>
            </a:pathLst>
          </a:custGeom>
          <a:effectLst>
            <a:softEdge rad="0"/>
          </a:effectLst>
        </p:spPr>
      </p:pic>
      <p:sp>
        <p:nvSpPr>
          <p:cNvPr id="5" name="TextBox 4">
            <a:extLst>
              <a:ext uri="{FF2B5EF4-FFF2-40B4-BE49-F238E27FC236}">
                <a16:creationId xmlns="" xmlns:a16="http://schemas.microsoft.com/office/drawing/2014/main" id="{E989A23D-9F52-43C6-98F8-2451160F53DF}"/>
              </a:ext>
            </a:extLst>
          </p:cNvPr>
          <p:cNvSpPr txBox="1"/>
          <p:nvPr/>
        </p:nvSpPr>
        <p:spPr>
          <a:xfrm>
            <a:off x="10005183" y="6657945"/>
            <a:ext cx="218681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freefoodphotos.com/imagelibrary/bread/slides/wheat.html">
                  <a:extLst>
                    <a:ext uri="{A12FA001-AC4F-418D-AE19-62706E023703}">
                      <ahyp:hlinkClr xmlns=""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3.0/">
                  <a:extLst>
                    <a:ext uri="{A12FA001-AC4F-418D-AE19-62706E023703}">
                      <ahyp:hlinkClr xmlns="" xmlns:ahyp="http://schemas.microsoft.com/office/drawing/2018/hyperlinkcolor" val="tx"/>
                    </a:ext>
                  </a:extLst>
                </a:hlinkClick>
              </a:rPr>
              <a:t>CC BY</a:t>
            </a:r>
            <a:endParaRPr lang="en-US" sz="700">
              <a:solidFill>
                <a:srgbClr val="FFFFFF"/>
              </a:solidFill>
            </a:endParaRPr>
          </a:p>
        </p:txBody>
      </p:sp>
    </p:spTree>
    <p:extLst>
      <p:ext uri="{BB962C8B-B14F-4D97-AF65-F5344CB8AC3E}">
        <p14:creationId xmlns:p14="http://schemas.microsoft.com/office/powerpoint/2010/main" val="29443834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CDF1F96-C5D2-42BD-BDEE-66E32871A441}"/>
              </a:ext>
            </a:extLst>
          </p:cNvPr>
          <p:cNvSpPr>
            <a:spLocks noGrp="1"/>
          </p:cNvSpPr>
          <p:nvPr>
            <p:ph type="ctrTitle"/>
          </p:nvPr>
        </p:nvSpPr>
        <p:spPr>
          <a:xfrm>
            <a:off x="1524000" y="1122363"/>
            <a:ext cx="9144000" cy="2387600"/>
          </a:xfrm>
        </p:spPr>
        <p:txBody>
          <a:bodyPr/>
          <a:lstStyle/>
          <a:p>
            <a:endParaRPr lang="en-US"/>
          </a:p>
        </p:txBody>
      </p:sp>
      <p:sp>
        <p:nvSpPr>
          <p:cNvPr id="3" name="Subtitle 2">
            <a:extLst>
              <a:ext uri="{FF2B5EF4-FFF2-40B4-BE49-F238E27FC236}">
                <a16:creationId xmlns="" xmlns:a16="http://schemas.microsoft.com/office/drawing/2014/main" id="{A0483B27-A59D-4230-865B-F705C3F5A157}"/>
              </a:ext>
            </a:extLst>
          </p:cNvPr>
          <p:cNvSpPr>
            <a:spLocks noGrp="1"/>
          </p:cNvSpPr>
          <p:nvPr>
            <p:ph type="subTitle" idx="1"/>
          </p:nvPr>
        </p:nvSpPr>
        <p:spPr>
          <a:xfrm>
            <a:off x="1524000" y="3602038"/>
            <a:ext cx="9144000" cy="1655762"/>
          </a:xfrm>
        </p:spPr>
        <p:txBody>
          <a:bodyPr/>
          <a:lstStyle/>
          <a:p>
            <a:endParaRPr lang="en-US" dirty="0"/>
          </a:p>
        </p:txBody>
      </p:sp>
      <p:pic>
        <p:nvPicPr>
          <p:cNvPr id="4" name="Picture 3">
            <a:extLst>
              <a:ext uri="{FF2B5EF4-FFF2-40B4-BE49-F238E27FC236}">
                <a16:creationId xmlns="" xmlns:a16="http://schemas.microsoft.com/office/drawing/2014/main" id="{D0B2FA1C-5662-4570-9EDA-4C15CCF5290E}"/>
              </a:ext>
            </a:extLst>
          </p:cNvPr>
          <p:cNvPicPr>
            <a:picLocks noChangeAspect="1"/>
          </p:cNvPicPr>
          <p:nvPr/>
        </p:nvPicPr>
        <p:blipFill>
          <a:blip r:embed="rId2"/>
          <a:stretch>
            <a:fillRect/>
          </a:stretch>
        </p:blipFill>
        <p:spPr>
          <a:xfrm>
            <a:off x="2667000" y="0"/>
            <a:ext cx="6858000" cy="6858000"/>
          </a:xfrm>
          <a:prstGeom prst="rect">
            <a:avLst/>
          </a:prstGeom>
        </p:spPr>
      </p:pic>
    </p:spTree>
    <p:extLst>
      <p:ext uri="{BB962C8B-B14F-4D97-AF65-F5344CB8AC3E}">
        <p14:creationId xmlns:p14="http://schemas.microsoft.com/office/powerpoint/2010/main" val="24548479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15" name="Freeform: Shape 14">
            <a:extLst>
              <a:ext uri="{FF2B5EF4-FFF2-40B4-BE49-F238E27FC236}">
                <a16:creationId xmlns="" xmlns:a16="http://schemas.microsoft.com/office/drawing/2014/main" id="{E0D60ECE-8986-45DC-B7FE-EC7699B466B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1" y="0"/>
            <a:ext cx="5438829" cy="5840278"/>
          </a:xfrm>
          <a:custGeom>
            <a:avLst/>
            <a:gdLst>
              <a:gd name="connsiteX0" fmla="*/ 0 w 5438829"/>
              <a:gd name="connsiteY0" fmla="*/ 0 h 5840278"/>
              <a:gd name="connsiteX1" fmla="*/ 4466700 w 5438829"/>
              <a:gd name="connsiteY1" fmla="*/ 0 h 5840278"/>
              <a:gd name="connsiteX2" fmla="*/ 4652178 w 5438829"/>
              <a:gd name="connsiteY2" fmla="*/ 204077 h 5840278"/>
              <a:gd name="connsiteX3" fmla="*/ 5438829 w 5438829"/>
              <a:gd name="connsiteY3" fmla="*/ 2395363 h 5840278"/>
              <a:gd name="connsiteX4" fmla="*/ 1993914 w 5438829"/>
              <a:gd name="connsiteY4" fmla="*/ 5840278 h 5840278"/>
              <a:gd name="connsiteX5" fmla="*/ 67829 w 5438829"/>
              <a:gd name="connsiteY5" fmla="*/ 5251941 h 5840278"/>
              <a:gd name="connsiteX6" fmla="*/ 0 w 5438829"/>
              <a:gd name="connsiteY6" fmla="*/ 5201220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8829" h="5840278">
                <a:moveTo>
                  <a:pt x="0" y="0"/>
                </a:moveTo>
                <a:lnTo>
                  <a:pt x="4466700" y="0"/>
                </a:lnTo>
                <a:lnTo>
                  <a:pt x="4652178" y="204077"/>
                </a:lnTo>
                <a:cubicBezTo>
                  <a:pt x="5143616" y="799562"/>
                  <a:pt x="5438829" y="1562987"/>
                  <a:pt x="5438829" y="2395363"/>
                </a:cubicBezTo>
                <a:cubicBezTo>
                  <a:pt x="5438829" y="4297937"/>
                  <a:pt x="3896488" y="5840278"/>
                  <a:pt x="1993914" y="5840278"/>
                </a:cubicBezTo>
                <a:cubicBezTo>
                  <a:pt x="1280449" y="5840278"/>
                  <a:pt x="617641" y="5623387"/>
                  <a:pt x="67829" y="5251941"/>
                </a:cubicBezTo>
                <a:lnTo>
                  <a:pt x="0" y="5201220"/>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Freeform: Shape 16">
            <a:extLst>
              <a:ext uri="{FF2B5EF4-FFF2-40B4-BE49-F238E27FC236}">
                <a16:creationId xmlns="" xmlns:a16="http://schemas.microsoft.com/office/drawing/2014/main" id="{96964194-5878-40D2-8EC0-DDC58387FA5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0"/>
            <a:ext cx="5269134" cy="5654940"/>
          </a:xfrm>
          <a:custGeom>
            <a:avLst/>
            <a:gdLst>
              <a:gd name="connsiteX0" fmla="*/ 0 w 5269134"/>
              <a:gd name="connsiteY0" fmla="*/ 0 h 5654940"/>
              <a:gd name="connsiteX1" fmla="*/ 4227767 w 5269134"/>
              <a:gd name="connsiteY1" fmla="*/ 0 h 5654940"/>
              <a:gd name="connsiteX2" fmla="*/ 4312042 w 5269134"/>
              <a:gd name="connsiteY2" fmla="*/ 76595 h 5654940"/>
              <a:gd name="connsiteX3" fmla="*/ 5269134 w 5269134"/>
              <a:gd name="connsiteY3" fmla="*/ 2387221 h 5654940"/>
              <a:gd name="connsiteX4" fmla="*/ 2001415 w 5269134"/>
              <a:gd name="connsiteY4" fmla="*/ 5654940 h 5654940"/>
              <a:gd name="connsiteX5" fmla="*/ 198928 w 5269134"/>
              <a:gd name="connsiteY5" fmla="*/ 5113274 h 5654940"/>
              <a:gd name="connsiteX6" fmla="*/ 0 w 5269134"/>
              <a:gd name="connsiteY6" fmla="*/ 4969563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9134" h="5654940">
                <a:moveTo>
                  <a:pt x="0" y="0"/>
                </a:moveTo>
                <a:lnTo>
                  <a:pt x="4227767" y="0"/>
                </a:lnTo>
                <a:lnTo>
                  <a:pt x="4312042" y="76595"/>
                </a:lnTo>
                <a:cubicBezTo>
                  <a:pt x="4903383" y="667936"/>
                  <a:pt x="5269134" y="1484866"/>
                  <a:pt x="5269134" y="2387221"/>
                </a:cubicBezTo>
                <a:cubicBezTo>
                  <a:pt x="5269134" y="4191932"/>
                  <a:pt x="3806126" y="5654940"/>
                  <a:pt x="2001415" y="5654940"/>
                </a:cubicBezTo>
                <a:cubicBezTo>
                  <a:pt x="1335223" y="5654940"/>
                  <a:pt x="715593" y="5455584"/>
                  <a:pt x="198928" y="5113274"/>
                </a:cubicBezTo>
                <a:lnTo>
                  <a:pt x="0" y="496956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a:extLst>
              <a:ext uri="{FF2B5EF4-FFF2-40B4-BE49-F238E27FC236}">
                <a16:creationId xmlns="" xmlns:a16="http://schemas.microsoft.com/office/drawing/2014/main" id="{E4BC7327-6EA6-41EB-9B4E-8B718503F994}"/>
              </a:ext>
            </a:extLst>
          </p:cNvPr>
          <p:cNvPicPr>
            <a:picLocks noChangeAspect="1"/>
          </p:cNvPicPr>
          <p:nvPr/>
        </p:nvPicPr>
        <p:blipFill>
          <a:blip r:embed="rId2"/>
          <a:stretch>
            <a:fillRect/>
          </a:stretch>
        </p:blipFill>
        <p:spPr>
          <a:xfrm>
            <a:off x="443996" y="292608"/>
            <a:ext cx="3590961" cy="4336542"/>
          </a:xfrm>
          <a:prstGeom prst="rect">
            <a:avLst/>
          </a:prstGeom>
        </p:spPr>
      </p:pic>
      <p:sp>
        <p:nvSpPr>
          <p:cNvPr id="3" name="Content Placeholder 2">
            <a:extLst>
              <a:ext uri="{FF2B5EF4-FFF2-40B4-BE49-F238E27FC236}">
                <a16:creationId xmlns="" xmlns:a16="http://schemas.microsoft.com/office/drawing/2014/main" id="{F3EF9875-A798-4242-B7AE-9B17DFAD56FF}"/>
              </a:ext>
            </a:extLst>
          </p:cNvPr>
          <p:cNvSpPr>
            <a:spLocks noGrp="1"/>
          </p:cNvSpPr>
          <p:nvPr>
            <p:ph idx="1"/>
          </p:nvPr>
        </p:nvSpPr>
        <p:spPr>
          <a:xfrm>
            <a:off x="6053667" y="292607"/>
            <a:ext cx="5855835" cy="6242007"/>
          </a:xfrm>
        </p:spPr>
        <p:txBody>
          <a:bodyPr anchor="t">
            <a:normAutofit lnSpcReduction="10000"/>
          </a:bodyPr>
          <a:lstStyle/>
          <a:p>
            <a:pPr marL="0" indent="0" algn="ctr">
              <a:buNone/>
            </a:pPr>
            <a:r>
              <a:rPr lang="en-US" sz="3600" dirty="0"/>
              <a:t>Please take a gingerbread man die cut and make it into something that will help us understand more about who you are. Please decorate your die cut with things that say something about you in pictures, words, colors, etc. These can include interests, talents, likes, a self-portrait, and more.  When you are finished write your first name on the back.</a:t>
            </a:r>
          </a:p>
          <a:p>
            <a:pPr marL="0" indent="0">
              <a:buNone/>
            </a:pPr>
            <a:endParaRPr lang="en-US" sz="1800" dirty="0"/>
          </a:p>
        </p:txBody>
      </p:sp>
    </p:spTree>
    <p:extLst>
      <p:ext uri="{BB962C8B-B14F-4D97-AF65-F5344CB8AC3E}">
        <p14:creationId xmlns:p14="http://schemas.microsoft.com/office/powerpoint/2010/main" val="167894934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Content Placeholder 7">
            <a:extLst>
              <a:ext uri="{FF2B5EF4-FFF2-40B4-BE49-F238E27FC236}">
                <a16:creationId xmlns="" xmlns:a16="http://schemas.microsoft.com/office/drawing/2014/main" id="{D09A0A2D-D863-449A-A110-C10343ABF512}"/>
              </a:ext>
            </a:extLst>
          </p:cNvPr>
          <p:cNvPicPr>
            <a:picLocks noGrp="1" noChangeAspect="1"/>
          </p:cNvPicPr>
          <p:nvPr>
            <p:ph idx="1"/>
          </p:nvPr>
        </p:nvPicPr>
        <p:blipFill rotWithShape="1">
          <a:blip r:embed="rId2"/>
          <a:srcRect t="8691" b="20107"/>
          <a:stretch/>
        </p:blipFill>
        <p:spPr>
          <a:xfrm>
            <a:off x="20" y="10"/>
            <a:ext cx="12191980" cy="6857990"/>
          </a:xfrm>
          <a:prstGeom prst="rect">
            <a:avLst/>
          </a:prstGeom>
        </p:spPr>
      </p:pic>
      <p:sp>
        <p:nvSpPr>
          <p:cNvPr id="14" name="Rectangle 13">
            <a:extLst>
              <a:ext uri="{FF2B5EF4-FFF2-40B4-BE49-F238E27FC236}">
                <a16:creationId xmlns="" xmlns:a16="http://schemas.microsoft.com/office/drawing/2014/main" id="{37C89E4B-3C9F-44B9-8B86-D9E3D112D8E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0" y="5320142"/>
            <a:ext cx="12192000" cy="736551"/>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712D2C21-02C2-4836-90AE-88F175F66AF9}"/>
              </a:ext>
            </a:extLst>
          </p:cNvPr>
          <p:cNvSpPr>
            <a:spLocks noGrp="1"/>
          </p:cNvSpPr>
          <p:nvPr>
            <p:ph type="title"/>
          </p:nvPr>
        </p:nvSpPr>
        <p:spPr>
          <a:xfrm>
            <a:off x="523875" y="5317240"/>
            <a:ext cx="11210925" cy="744836"/>
          </a:xfrm>
        </p:spPr>
        <p:txBody>
          <a:bodyPr vert="horz" lIns="91440" tIns="45720" rIns="91440" bIns="45720" rtlCol="0" anchor="ctr">
            <a:normAutofit/>
          </a:bodyPr>
          <a:lstStyle/>
          <a:p>
            <a:pPr algn="ctr"/>
            <a:r>
              <a:rPr lang="en-US" sz="3600" dirty="0">
                <a:solidFill>
                  <a:schemeClr val="tx1">
                    <a:lumMod val="85000"/>
                    <a:lumOff val="15000"/>
                  </a:schemeClr>
                </a:solidFill>
              </a:rPr>
              <a:t>Sisters Hugging</a:t>
            </a:r>
          </a:p>
        </p:txBody>
      </p:sp>
      <p:cxnSp>
        <p:nvCxnSpPr>
          <p:cNvPr id="16" name="Straight Connector 15">
            <a:extLst>
              <a:ext uri="{FF2B5EF4-FFF2-40B4-BE49-F238E27FC236}">
                <a16:creationId xmlns="" xmlns:a16="http://schemas.microsoft.com/office/drawing/2014/main" id="{AA2EAA10-076F-46BD-8F0F-B9A2FB77A85C}"/>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0" y="5241983"/>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 xmlns:a16="http://schemas.microsoft.com/office/drawing/2014/main" id="{D891E407-403B-4764-86C9-33A56D3BCAA3}"/>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0" y="6134852"/>
            <a:ext cx="12192000" cy="0"/>
          </a:xfrm>
          <a:prstGeom prst="line">
            <a:avLst/>
          </a:prstGeom>
          <a:ln w="41275">
            <a:solidFill>
              <a:schemeClr val="bg1">
                <a:alpha val="9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94587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3">
            <a:extLst>
              <a:ext uri="{FF2B5EF4-FFF2-40B4-BE49-F238E27FC236}">
                <a16:creationId xmlns="" xmlns:a16="http://schemas.microsoft.com/office/drawing/2014/main" id="{13B46994-3446-4051-A4F2-F43BA481B12A}"/>
              </a:ext>
            </a:extLst>
          </p:cNvPr>
          <p:cNvPicPr>
            <a:picLocks noGrp="1" noChangeAspect="1"/>
          </p:cNvPicPr>
          <p:nvPr>
            <p:ph idx="1"/>
          </p:nvPr>
        </p:nvPicPr>
        <p:blipFill rotWithShape="1">
          <a:blip r:embed="rId2"/>
          <a:srcRect t="8053" b="16696"/>
          <a:stretch/>
        </p:blipFill>
        <p:spPr>
          <a:xfrm>
            <a:off x="20" y="10"/>
            <a:ext cx="12191980" cy="6857990"/>
          </a:xfrm>
          <a:prstGeom prst="rect">
            <a:avLst/>
          </a:prstGeom>
        </p:spPr>
      </p:pic>
      <p:sp>
        <p:nvSpPr>
          <p:cNvPr id="2" name="Title 1">
            <a:extLst>
              <a:ext uri="{FF2B5EF4-FFF2-40B4-BE49-F238E27FC236}">
                <a16:creationId xmlns="" xmlns:a16="http://schemas.microsoft.com/office/drawing/2014/main" id="{42939B2E-710B-41C2-8385-1761EE26636A}"/>
              </a:ext>
            </a:extLst>
          </p:cNvPr>
          <p:cNvSpPr>
            <a:spLocks noGrp="1"/>
          </p:cNvSpPr>
          <p:nvPr>
            <p:ph type="title"/>
          </p:nvPr>
        </p:nvSpPr>
        <p:spPr>
          <a:xfrm>
            <a:off x="117566" y="719725"/>
            <a:ext cx="2752354" cy="2709275"/>
          </a:xfrm>
          <a:prstGeom prst="ellipse">
            <a:avLst/>
          </a:prstGeom>
          <a:solidFill>
            <a:srgbClr val="231815"/>
          </a:solidFill>
          <a:ln w="174625" cmpd="thinThick">
            <a:solidFill>
              <a:srgbClr val="231815"/>
            </a:solidFill>
          </a:ln>
        </p:spPr>
        <p:txBody>
          <a:bodyPr vert="horz" lIns="91440" tIns="45720" rIns="91440" bIns="45720" rtlCol="0" anchor="ctr">
            <a:normAutofit/>
          </a:bodyPr>
          <a:lstStyle/>
          <a:p>
            <a:pPr algn="ctr"/>
            <a:r>
              <a:rPr lang="en-US" sz="3200" dirty="0">
                <a:solidFill>
                  <a:srgbClr val="FFFFFF"/>
                </a:solidFill>
              </a:rPr>
              <a:t>School Bully Starting a Fight</a:t>
            </a:r>
          </a:p>
        </p:txBody>
      </p:sp>
    </p:spTree>
    <p:extLst>
      <p:ext uri="{BB962C8B-B14F-4D97-AF65-F5344CB8AC3E}">
        <p14:creationId xmlns:p14="http://schemas.microsoft.com/office/powerpoint/2010/main" val="196352488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Content Placeholder 3">
            <a:extLst>
              <a:ext uri="{FF2B5EF4-FFF2-40B4-BE49-F238E27FC236}">
                <a16:creationId xmlns="" xmlns:a16="http://schemas.microsoft.com/office/drawing/2014/main" id="{80E29A55-D824-4D37-8268-2D88B382F577}"/>
              </a:ext>
            </a:extLst>
          </p:cNvPr>
          <p:cNvPicPr>
            <a:picLocks noGrp="1" noChangeAspect="1"/>
          </p:cNvPicPr>
          <p:nvPr>
            <p:ph idx="1"/>
          </p:nvPr>
        </p:nvPicPr>
        <p:blipFill rotWithShape="1">
          <a:blip r:embed="rId2"/>
          <a:srcRect t="15022" b="13550"/>
          <a:stretch/>
        </p:blipFill>
        <p:spPr>
          <a:xfrm>
            <a:off x="20" y="10"/>
            <a:ext cx="12191980" cy="6857990"/>
          </a:xfrm>
          <a:prstGeom prst="rect">
            <a:avLst/>
          </a:prstGeom>
        </p:spPr>
      </p:pic>
      <p:sp>
        <p:nvSpPr>
          <p:cNvPr id="10" name="Freeform 5">
            <a:extLst>
              <a:ext uri="{FF2B5EF4-FFF2-40B4-BE49-F238E27FC236}">
                <a16:creationId xmlns="" xmlns:a16="http://schemas.microsoft.com/office/drawing/2014/main" id="{87CC2527-562A-4F69-B487-4371E5B243E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bwMode="grayWhite">
          <a:xfrm>
            <a:off x="7488621" y="2277613"/>
            <a:ext cx="4703379" cy="4580387"/>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0000"/>
            </a:schemeClr>
          </a:solidFill>
          <a:ln w="50800" cap="sq" cmpd="dbl">
            <a:noFill/>
            <a:miter lim="800000"/>
          </a:ln>
          <a:effectLst/>
          <a:ex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 xmlns:a16="http://schemas.microsoft.com/office/drawing/2014/main" id="{23A5DDE2-8E78-42D4-83E7-51F0B2AC4713}"/>
              </a:ext>
            </a:extLst>
          </p:cNvPr>
          <p:cNvSpPr>
            <a:spLocks noGrp="1"/>
          </p:cNvSpPr>
          <p:nvPr>
            <p:ph type="title"/>
          </p:nvPr>
        </p:nvSpPr>
        <p:spPr>
          <a:xfrm>
            <a:off x="8022021" y="3231931"/>
            <a:ext cx="3852041" cy="1834056"/>
          </a:xfrm>
        </p:spPr>
        <p:txBody>
          <a:bodyPr vert="horz" lIns="91440" tIns="45720" rIns="91440" bIns="45720" rtlCol="0" anchor="b">
            <a:normAutofit/>
          </a:bodyPr>
          <a:lstStyle/>
          <a:p>
            <a:pPr algn="ctr"/>
            <a:r>
              <a:rPr lang="en-US" sz="4000" dirty="0"/>
              <a:t>Stranger with binoculars </a:t>
            </a:r>
          </a:p>
        </p:txBody>
      </p:sp>
      <p:cxnSp>
        <p:nvCxnSpPr>
          <p:cNvPr id="12" name="Straight Connector 11">
            <a:extLst>
              <a:ext uri="{FF2B5EF4-FFF2-40B4-BE49-F238E27FC236}">
                <a16:creationId xmlns="" xmlns:a16="http://schemas.microsoft.com/office/drawing/2014/main" id="{BCDAEC91-5BCE-4B55-9CC0-43EF94CB734B}"/>
              </a:ext>
              <a:ext uri="{C183D7F6-B498-43B3-948B-1728B52AA6E4}">
                <adec:decorative xmlns=""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 xmlns:p16="http://schemas.microsoft.com/office/powerpoint/2015/main" val="1"/>
              </p:ext>
            </p:extLst>
          </p:nvPr>
        </p:nvCxnSpPr>
        <p:spPr>
          <a:xfrm>
            <a:off x="9480331" y="5123793"/>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00925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1245</Words>
  <Application>Microsoft Office PowerPoint</Application>
  <PresentationFormat>Widescreen</PresentationFormat>
  <Paragraphs>100</Paragraphs>
  <Slides>31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Aparajita</vt:lpstr>
      <vt:lpstr>Arial</vt:lpstr>
      <vt:lpstr>Calibri</vt:lpstr>
      <vt:lpstr>Calibri Light</vt:lpstr>
      <vt:lpstr>Roman SD</vt:lpstr>
      <vt:lpstr>Trajan Pro</vt:lpstr>
      <vt:lpstr>Office Theme</vt:lpstr>
      <vt:lpstr>Table Talk:</vt:lpstr>
      <vt:lpstr>2019 Home Based Gathering #3 </vt:lpstr>
      <vt:lpstr>Opening Prayer</vt:lpstr>
      <vt:lpstr>PowerPoint Presentation</vt:lpstr>
      <vt:lpstr>PowerPoint Presentation</vt:lpstr>
      <vt:lpstr>PowerPoint Presentation</vt:lpstr>
      <vt:lpstr>Sisters Hugging</vt:lpstr>
      <vt:lpstr>School Bully Starting a Fight</vt:lpstr>
      <vt:lpstr>Stranger with binoculars </vt:lpstr>
      <vt:lpstr>PowerPoint Presentation</vt:lpstr>
      <vt:lpstr>Computer</vt:lpstr>
      <vt:lpstr>PLAN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Exit Slips/Next HB Gathering</vt:lpstr>
      <vt:lpstr>Unit 4 HB Gathering – IMPORTANT!</vt:lpstr>
      <vt:lpstr>Lent Family Session March 5, 2019 @ 6pm</vt:lpstr>
      <vt:lpstr>Closing Prayer</vt:lpstr>
      <vt:lpstr>PowerPoint Presentation</vt:lpstr>
      <vt:lpstr>PowerPoint Presentation</vt:lpstr>
      <vt:lpstr>Unit 4 HB Gathering – IMPORTANT!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2019 Home Based Gathering #3</dc:title>
  <dc:creator>Lou Ann Svoboda</dc:creator>
  <cp:lastModifiedBy>Matt Kiernan</cp:lastModifiedBy>
  <cp:revision>18</cp:revision>
  <dcterms:created xsi:type="dcterms:W3CDTF">2019-02-04T22:15:12Z</dcterms:created>
  <dcterms:modified xsi:type="dcterms:W3CDTF">2019-02-08T02:02:13Z</dcterms:modified>
</cp:coreProperties>
</file>