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8" r:id="rId21"/>
    <p:sldId id="275" r:id="rId22"/>
    <p:sldId id="276" r:id="rId23"/>
    <p:sldId id="277" r:id="rId24"/>
    <p:sldId id="279" r:id="rId25"/>
    <p:sldId id="280"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354C0897-2218-4C79-9EEA-A05FD54C48A1}" type="datetimeFigureOut">
              <a:rPr lang="en-US" smtClean="0"/>
              <a:t>10/23/2019</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2981A338-14C3-4CCD-91E5-7CA0358BEF40}"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401642271"/>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4C0897-2218-4C79-9EEA-A05FD54C48A1}" type="datetimeFigureOut">
              <a:rPr lang="en-US" smtClean="0"/>
              <a:t>10/23/2019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1A338-14C3-4CCD-91E5-7CA0358BEF40}" type="slidenum">
              <a:rPr lang="en-US" smtClean="0"/>
              <a:t>‹#›</a:t>
            </a:fld>
            <a:endParaRPr lang="en-US"/>
          </a:p>
        </p:txBody>
      </p:sp>
    </p:spTree>
    <p:extLst>
      <p:ext uri="{BB962C8B-B14F-4D97-AF65-F5344CB8AC3E}">
        <p14:creationId xmlns:p14="http://schemas.microsoft.com/office/powerpoint/2010/main" val="3973066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4C0897-2218-4C79-9EEA-A05FD54C48A1}" type="datetimeFigureOut">
              <a:rPr lang="en-US" smtClean="0"/>
              <a:t>10/23/2019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1A338-14C3-4CCD-91E5-7CA0358BEF40}" type="slidenum">
              <a:rPr lang="en-US" smtClean="0"/>
              <a:t>‹#›</a:t>
            </a:fld>
            <a:endParaRPr lang="en-US"/>
          </a:p>
        </p:txBody>
      </p:sp>
    </p:spTree>
    <p:extLst>
      <p:ext uri="{BB962C8B-B14F-4D97-AF65-F5344CB8AC3E}">
        <p14:creationId xmlns:p14="http://schemas.microsoft.com/office/powerpoint/2010/main" val="1302553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54C0897-2218-4C79-9EEA-A05FD54C48A1}" type="datetimeFigureOut">
              <a:rPr lang="en-US" smtClean="0"/>
              <a:t>10/23/2019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981A338-14C3-4CCD-91E5-7CA0358BEF40}" type="slidenum">
              <a:rPr lang="en-US" smtClean="0"/>
              <a:t>‹#›</a:t>
            </a:fld>
            <a:endParaRPr lang="en-US"/>
          </a:p>
        </p:txBody>
      </p:sp>
    </p:spTree>
    <p:extLst>
      <p:ext uri="{BB962C8B-B14F-4D97-AF65-F5344CB8AC3E}">
        <p14:creationId xmlns:p14="http://schemas.microsoft.com/office/powerpoint/2010/main" val="35181090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354C0897-2218-4C79-9EEA-A05FD54C48A1}" type="datetimeFigureOut">
              <a:rPr lang="en-US" smtClean="0"/>
              <a:t>10/23/2019</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2981A338-14C3-4CCD-91E5-7CA0358BEF40}"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869706409"/>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54C0897-2218-4C79-9EEA-A05FD54C48A1}" type="datetimeFigureOut">
              <a:rPr lang="en-US" smtClean="0"/>
              <a:t>10/23/2019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981A338-14C3-4CCD-91E5-7CA0358BEF40}" type="slidenum">
              <a:rPr lang="en-US" smtClean="0"/>
              <a:t>‹#›</a:t>
            </a:fld>
            <a:endParaRPr lang="en-US"/>
          </a:p>
        </p:txBody>
      </p:sp>
    </p:spTree>
    <p:extLst>
      <p:ext uri="{BB962C8B-B14F-4D97-AF65-F5344CB8AC3E}">
        <p14:creationId xmlns:p14="http://schemas.microsoft.com/office/powerpoint/2010/main" val="1016336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54C0897-2218-4C79-9EEA-A05FD54C48A1}" type="datetimeFigureOut">
              <a:rPr lang="en-US" smtClean="0"/>
              <a:t>10/23/2019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981A338-14C3-4CCD-91E5-7CA0358BEF40}" type="slidenum">
              <a:rPr lang="en-US" smtClean="0"/>
              <a:t>‹#›</a:t>
            </a:fld>
            <a:endParaRPr lang="en-US"/>
          </a:p>
        </p:txBody>
      </p:sp>
    </p:spTree>
    <p:extLst>
      <p:ext uri="{BB962C8B-B14F-4D97-AF65-F5344CB8AC3E}">
        <p14:creationId xmlns:p14="http://schemas.microsoft.com/office/powerpoint/2010/main" val="25389065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54C0897-2218-4C79-9EEA-A05FD54C48A1}" type="datetimeFigureOut">
              <a:rPr lang="en-US" smtClean="0"/>
              <a:t>10/23/2019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981A338-14C3-4CCD-91E5-7CA0358BEF40}" type="slidenum">
              <a:rPr lang="en-US" smtClean="0"/>
              <a:t>‹#›</a:t>
            </a:fld>
            <a:endParaRPr lang="en-US"/>
          </a:p>
        </p:txBody>
      </p:sp>
    </p:spTree>
    <p:extLst>
      <p:ext uri="{BB962C8B-B14F-4D97-AF65-F5344CB8AC3E}">
        <p14:creationId xmlns:p14="http://schemas.microsoft.com/office/powerpoint/2010/main" val="1586753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4C0897-2218-4C79-9EEA-A05FD54C48A1}" type="datetimeFigureOut">
              <a:rPr lang="en-US" smtClean="0"/>
              <a:t>10/23/2019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981A338-14C3-4CCD-91E5-7CA0358BEF40}" type="slidenum">
              <a:rPr lang="en-US" smtClean="0"/>
              <a:t>‹#›</a:t>
            </a:fld>
            <a:endParaRPr lang="en-US"/>
          </a:p>
        </p:txBody>
      </p:sp>
    </p:spTree>
    <p:extLst>
      <p:ext uri="{BB962C8B-B14F-4D97-AF65-F5344CB8AC3E}">
        <p14:creationId xmlns:p14="http://schemas.microsoft.com/office/powerpoint/2010/main" val="526612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354C0897-2218-4C79-9EEA-A05FD54C48A1}" type="datetimeFigureOut">
              <a:rPr lang="en-US" smtClean="0"/>
              <a:t>10/23/2019</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2981A338-14C3-4CCD-91E5-7CA0358BEF40}"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111968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354C0897-2218-4C79-9EEA-A05FD54C48A1}" type="datetimeFigureOut">
              <a:rPr lang="en-US" smtClean="0"/>
              <a:t>10/23/2019</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2981A338-14C3-4CCD-91E5-7CA0358BEF40}"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800345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354C0897-2218-4C79-9EEA-A05FD54C48A1}" type="datetimeFigureOut">
              <a:rPr lang="en-US" smtClean="0"/>
              <a:t>10/23/2019</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2981A338-14C3-4CCD-91E5-7CA0358BEF40}"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330629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62DFFC-4DCC-48EE-B781-94D04B95F1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76"/>
            <a:ext cx="5303520" cy="6857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870D93D9-7C99-4E2B-BA53-DDF37F88365E}"/>
              </a:ext>
            </a:extLst>
          </p:cNvPr>
          <p:cNvSpPr>
            <a:spLocks noGrp="1"/>
          </p:cNvSpPr>
          <p:nvPr>
            <p:ph type="title"/>
          </p:nvPr>
        </p:nvSpPr>
        <p:spPr>
          <a:xfrm>
            <a:off x="472704" y="-154964"/>
            <a:ext cx="4018839" cy="2542757"/>
          </a:xfrm>
        </p:spPr>
        <p:txBody>
          <a:bodyPr anchor="ctr">
            <a:normAutofit/>
          </a:bodyPr>
          <a:lstStyle/>
          <a:p>
            <a:pPr algn="ctr"/>
            <a:r>
              <a:rPr lang="en-US" sz="5400" dirty="0">
                <a:solidFill>
                  <a:schemeClr val="bg2"/>
                </a:solidFill>
              </a:rPr>
              <a:t>Who is Jesus Facebook Profile</a:t>
            </a:r>
          </a:p>
        </p:txBody>
      </p:sp>
      <p:sp>
        <p:nvSpPr>
          <p:cNvPr id="10" name="Rectangle 9">
            <a:extLst>
              <a:ext uri="{FF2B5EF4-FFF2-40B4-BE49-F238E27FC236}">
                <a16:creationId xmlns:a16="http://schemas.microsoft.com/office/drawing/2014/main" id="{18B8B265-E68C-4B64-9238-781F0102C5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303520" y="376"/>
            <a:ext cx="2286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693EBF25-AB3B-4AB4-91E0-64A90C9E5099}"/>
              </a:ext>
            </a:extLst>
          </p:cNvPr>
          <p:cNvSpPr>
            <a:spLocks noGrp="1"/>
          </p:cNvSpPr>
          <p:nvPr>
            <p:ph idx="1"/>
          </p:nvPr>
        </p:nvSpPr>
        <p:spPr>
          <a:xfrm>
            <a:off x="5532120" y="-1"/>
            <a:ext cx="6567516" cy="6857623"/>
          </a:xfrm>
        </p:spPr>
        <p:txBody>
          <a:bodyPr anchor="ctr">
            <a:normAutofit/>
          </a:bodyPr>
          <a:lstStyle/>
          <a:p>
            <a:r>
              <a:rPr lang="en-US" sz="2800" dirty="0"/>
              <a:t>Welcome to our First Family Catechesis Session. As you enter the room please be sure to grab a Facebook Profile for Jesus worksheet ( one per family) and a pen/pencil.</a:t>
            </a:r>
          </a:p>
          <a:p>
            <a:r>
              <a:rPr lang="en-US" sz="2800" dirty="0"/>
              <a:t>Please find a seat anywhere in the room and begin to complete the worksheet. </a:t>
            </a:r>
          </a:p>
          <a:p>
            <a:pPr lvl="1"/>
            <a:r>
              <a:rPr lang="en-US" sz="2800" dirty="0"/>
              <a:t>Remember that you are filling in the answers as if you were Jesus sharing information about Himself. </a:t>
            </a:r>
          </a:p>
          <a:p>
            <a:pPr lvl="1"/>
            <a:r>
              <a:rPr lang="en-US" sz="2800" dirty="0"/>
              <a:t>If you complete the worksheet and time permits, please begin to discuss some of your answers with other families next to you or at your table. </a:t>
            </a:r>
          </a:p>
        </p:txBody>
      </p:sp>
      <p:pic>
        <p:nvPicPr>
          <p:cNvPr id="5" name="Picture 4" descr="A screenshot of a cell phone&#10;&#10;Description automatically generated">
            <a:extLst>
              <a:ext uri="{FF2B5EF4-FFF2-40B4-BE49-F238E27FC236}">
                <a16:creationId xmlns:a16="http://schemas.microsoft.com/office/drawing/2014/main" id="{1C7AEDDD-BB52-4D66-8140-A6526CF4E7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2354" y="2241273"/>
            <a:ext cx="3478812" cy="4616349"/>
          </a:xfrm>
          <a:prstGeom prst="rect">
            <a:avLst/>
          </a:prstGeom>
        </p:spPr>
      </p:pic>
    </p:spTree>
    <p:extLst>
      <p:ext uri="{BB962C8B-B14F-4D97-AF65-F5344CB8AC3E}">
        <p14:creationId xmlns:p14="http://schemas.microsoft.com/office/powerpoint/2010/main" val="37162172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FAA7AC-8EAF-48D4-AD0D-1D6328E5C67A}"/>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68011ED9-7929-4B95-8965-DD7DF8FC67C1}"/>
              </a:ext>
            </a:extLst>
          </p:cNvPr>
          <p:cNvSpPr>
            <a:spLocks noGrp="1"/>
          </p:cNvSpPr>
          <p:nvPr>
            <p:ph type="title"/>
          </p:nvPr>
        </p:nvSpPr>
        <p:spPr>
          <a:xfrm>
            <a:off x="0" y="2686049"/>
            <a:ext cx="9601200" cy="1485900"/>
          </a:xfrm>
        </p:spPr>
        <p:txBody>
          <a:bodyPr>
            <a:normAutofit/>
          </a:bodyPr>
          <a:lstStyle/>
          <a:p>
            <a:r>
              <a:rPr lang="en-US" dirty="0">
                <a:latin typeface="Bell MT" panose="02020503060305020303" pitchFamily="18" charset="0"/>
              </a:rPr>
              <a:t>God, the Father of Heaven,</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3388788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EC1CEA-209F-4172-927D-B92B50BD94F0}"/>
              </a:ext>
            </a:extLst>
          </p:cNvPr>
          <p:cNvPicPr>
            <a:picLocks noChangeAspect="1"/>
          </p:cNvPicPr>
          <p:nvPr/>
        </p:nvPicPr>
        <p:blipFill>
          <a:blip r:embed="rId2"/>
          <a:stretch>
            <a:fillRect/>
          </a:stretch>
        </p:blipFill>
        <p:spPr>
          <a:xfrm>
            <a:off x="0" y="1"/>
            <a:ext cx="12192000" cy="6857999"/>
          </a:xfrm>
          <a:prstGeom prst="rect">
            <a:avLst/>
          </a:prstGeom>
        </p:spPr>
      </p:pic>
      <p:sp>
        <p:nvSpPr>
          <p:cNvPr id="2" name="Title 1">
            <a:extLst>
              <a:ext uri="{FF2B5EF4-FFF2-40B4-BE49-F238E27FC236}">
                <a16:creationId xmlns:a16="http://schemas.microsoft.com/office/drawing/2014/main" id="{ECE69AF0-B3D0-4E26-B41B-7ED000F6334C}"/>
              </a:ext>
            </a:extLst>
          </p:cNvPr>
          <p:cNvSpPr>
            <a:spLocks noGrp="1"/>
          </p:cNvSpPr>
          <p:nvPr>
            <p:ph type="title"/>
          </p:nvPr>
        </p:nvSpPr>
        <p:spPr>
          <a:xfrm>
            <a:off x="0" y="2686050"/>
            <a:ext cx="9601200" cy="1485900"/>
          </a:xfrm>
        </p:spPr>
        <p:txBody>
          <a:bodyPr>
            <a:noAutofit/>
          </a:bodyPr>
          <a:lstStyle/>
          <a:p>
            <a:r>
              <a:rPr lang="en-US" dirty="0">
                <a:latin typeface="Bell MT" panose="02020503060305020303" pitchFamily="18" charset="0"/>
              </a:rPr>
              <a:t>God the Son, </a:t>
            </a:r>
            <a:br>
              <a:rPr lang="en-US" dirty="0">
                <a:latin typeface="Bell MT" panose="02020503060305020303" pitchFamily="18" charset="0"/>
              </a:rPr>
            </a:br>
            <a:r>
              <a:rPr lang="en-US" dirty="0">
                <a:latin typeface="Bell MT" panose="02020503060305020303" pitchFamily="18" charset="0"/>
              </a:rPr>
              <a:t>Redeemer of the  world,</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21062748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2C1ADCE-D291-4C4E-9282-94C7C75189BA}"/>
              </a:ext>
            </a:extLst>
          </p:cNvPr>
          <p:cNvPicPr>
            <a:picLocks noChangeAspect="1"/>
          </p:cNvPicPr>
          <p:nvPr/>
        </p:nvPicPr>
        <p:blipFill>
          <a:blip r:embed="rId2"/>
          <a:stretch>
            <a:fillRect/>
          </a:stretch>
        </p:blipFill>
        <p:spPr>
          <a:xfrm>
            <a:off x="0" y="11546"/>
            <a:ext cx="12192000" cy="6857999"/>
          </a:xfrm>
          <a:prstGeom prst="rect">
            <a:avLst/>
          </a:prstGeom>
        </p:spPr>
      </p:pic>
      <p:sp>
        <p:nvSpPr>
          <p:cNvPr id="2" name="Title 1">
            <a:extLst>
              <a:ext uri="{FF2B5EF4-FFF2-40B4-BE49-F238E27FC236}">
                <a16:creationId xmlns:a16="http://schemas.microsoft.com/office/drawing/2014/main" id="{A26FCFA7-8E40-4B53-9D79-DC114DF90121}"/>
              </a:ext>
            </a:extLst>
          </p:cNvPr>
          <p:cNvSpPr>
            <a:spLocks noGrp="1"/>
          </p:cNvSpPr>
          <p:nvPr>
            <p:ph type="title"/>
          </p:nvPr>
        </p:nvSpPr>
        <p:spPr>
          <a:xfrm>
            <a:off x="0" y="2686050"/>
            <a:ext cx="9601200" cy="1485900"/>
          </a:xfrm>
        </p:spPr>
        <p:txBody>
          <a:bodyPr/>
          <a:lstStyle/>
          <a:p>
            <a:r>
              <a:rPr lang="en-US" dirty="0">
                <a:latin typeface="Bell MT" panose="02020503060305020303" pitchFamily="18" charset="0"/>
              </a:rPr>
              <a:t>God the Holy Spirit,</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863311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4A6C99-BA41-45CA-A9B8-A4B1F585B365}"/>
              </a:ext>
            </a:extLst>
          </p:cNvPr>
          <p:cNvPicPr>
            <a:picLocks noChangeAspect="1"/>
          </p:cNvPicPr>
          <p:nvPr/>
        </p:nvPicPr>
        <p:blipFill>
          <a:blip r:embed="rId2"/>
          <a:stretch>
            <a:fillRect/>
          </a:stretch>
        </p:blipFill>
        <p:spPr>
          <a:xfrm>
            <a:off x="0" y="1"/>
            <a:ext cx="12192000" cy="6857999"/>
          </a:xfrm>
          <a:prstGeom prst="rect">
            <a:avLst/>
          </a:prstGeom>
        </p:spPr>
      </p:pic>
      <p:sp>
        <p:nvSpPr>
          <p:cNvPr id="2" name="Title 1">
            <a:extLst>
              <a:ext uri="{FF2B5EF4-FFF2-40B4-BE49-F238E27FC236}">
                <a16:creationId xmlns:a16="http://schemas.microsoft.com/office/drawing/2014/main" id="{7F1FE6CD-AC63-4009-AA53-36BE66D3FB70}"/>
              </a:ext>
            </a:extLst>
          </p:cNvPr>
          <p:cNvSpPr>
            <a:spLocks noGrp="1"/>
          </p:cNvSpPr>
          <p:nvPr>
            <p:ph type="title"/>
          </p:nvPr>
        </p:nvSpPr>
        <p:spPr>
          <a:xfrm>
            <a:off x="0" y="2686050"/>
            <a:ext cx="9601200" cy="1485900"/>
          </a:xfrm>
        </p:spPr>
        <p:txBody>
          <a:bodyPr/>
          <a:lstStyle/>
          <a:p>
            <a:r>
              <a:rPr lang="en-US" dirty="0">
                <a:latin typeface="Bell MT" panose="02020503060305020303" pitchFamily="18" charset="0"/>
              </a:rPr>
              <a:t>Holy Trinity, one God,</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27371132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283E5B3-4418-4719-8E4C-49B316A325F4}"/>
              </a:ext>
            </a:extLst>
          </p:cNvPr>
          <p:cNvPicPr>
            <a:picLocks noChangeAspect="1"/>
          </p:cNvPicPr>
          <p:nvPr/>
        </p:nvPicPr>
        <p:blipFill>
          <a:blip r:embed="rId2"/>
          <a:stretch>
            <a:fillRect/>
          </a:stretch>
        </p:blipFill>
        <p:spPr>
          <a:xfrm>
            <a:off x="0" y="1"/>
            <a:ext cx="12192000" cy="6857999"/>
          </a:xfrm>
          <a:prstGeom prst="rect">
            <a:avLst/>
          </a:prstGeom>
        </p:spPr>
      </p:pic>
      <p:sp>
        <p:nvSpPr>
          <p:cNvPr id="2" name="Title 1">
            <a:extLst>
              <a:ext uri="{FF2B5EF4-FFF2-40B4-BE49-F238E27FC236}">
                <a16:creationId xmlns:a16="http://schemas.microsoft.com/office/drawing/2014/main" id="{94D84797-DF9B-417B-8A19-3284DA493B4B}"/>
              </a:ext>
            </a:extLst>
          </p:cNvPr>
          <p:cNvSpPr>
            <a:spLocks noGrp="1"/>
          </p:cNvSpPr>
          <p:nvPr>
            <p:ph type="title"/>
          </p:nvPr>
        </p:nvSpPr>
        <p:spPr>
          <a:xfrm>
            <a:off x="0" y="2686050"/>
            <a:ext cx="9601200" cy="1485900"/>
          </a:xfrm>
        </p:spPr>
        <p:txBody>
          <a:bodyPr/>
          <a:lstStyle/>
          <a:p>
            <a:r>
              <a:rPr lang="en-US" dirty="0">
                <a:latin typeface="Bell MT" panose="02020503060305020303" pitchFamily="18" charset="0"/>
              </a:rPr>
              <a:t>Jesus, Son of the living God,</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42697576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8DD231-9FFE-484C-8F65-D28D5C99526B}"/>
              </a:ext>
            </a:extLst>
          </p:cNvPr>
          <p:cNvPicPr>
            <a:picLocks noChangeAspect="1"/>
          </p:cNvPicPr>
          <p:nvPr/>
        </p:nvPicPr>
        <p:blipFill>
          <a:blip r:embed="rId2"/>
          <a:stretch>
            <a:fillRect/>
          </a:stretch>
        </p:blipFill>
        <p:spPr>
          <a:xfrm>
            <a:off x="0" y="1"/>
            <a:ext cx="12192000" cy="6857999"/>
          </a:xfrm>
          <a:prstGeom prst="rect">
            <a:avLst/>
          </a:prstGeom>
        </p:spPr>
      </p:pic>
      <p:sp>
        <p:nvSpPr>
          <p:cNvPr id="2" name="Title 1">
            <a:extLst>
              <a:ext uri="{FF2B5EF4-FFF2-40B4-BE49-F238E27FC236}">
                <a16:creationId xmlns:a16="http://schemas.microsoft.com/office/drawing/2014/main" id="{9780B60A-8435-4398-858A-7786A87F2F43}"/>
              </a:ext>
            </a:extLst>
          </p:cNvPr>
          <p:cNvSpPr>
            <a:spLocks noGrp="1"/>
          </p:cNvSpPr>
          <p:nvPr>
            <p:ph type="title"/>
          </p:nvPr>
        </p:nvSpPr>
        <p:spPr>
          <a:xfrm>
            <a:off x="0" y="2686050"/>
            <a:ext cx="9601200" cy="1485900"/>
          </a:xfrm>
        </p:spPr>
        <p:txBody>
          <a:bodyPr/>
          <a:lstStyle/>
          <a:p>
            <a:r>
              <a:rPr lang="en-US" dirty="0">
                <a:latin typeface="Bell MT" panose="02020503060305020303" pitchFamily="18" charset="0"/>
              </a:rPr>
              <a:t>Jesus, Son of the Virgin Mary,</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3642136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6372EB4-5840-4F3F-BF6E-1E5342748046}"/>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F5A584CF-F080-4E47-8064-51ADBEB9BDCD}"/>
              </a:ext>
            </a:extLst>
          </p:cNvPr>
          <p:cNvSpPr>
            <a:spLocks noGrp="1"/>
          </p:cNvSpPr>
          <p:nvPr>
            <p:ph type="title"/>
          </p:nvPr>
        </p:nvSpPr>
        <p:spPr>
          <a:xfrm>
            <a:off x="0" y="2686049"/>
            <a:ext cx="9601200" cy="1485900"/>
          </a:xfrm>
        </p:spPr>
        <p:txBody>
          <a:bodyPr/>
          <a:lstStyle/>
          <a:p>
            <a:r>
              <a:rPr lang="en-US" dirty="0">
                <a:latin typeface="Bell MT" panose="02020503060305020303" pitchFamily="18" charset="0"/>
              </a:rPr>
              <a:t>Jesus, Son of David,</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42782987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D823FA8-55FB-49EA-BD6B-2756A65E2CCA}"/>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08979C82-C28B-422C-866B-4904B4134A7B}"/>
              </a:ext>
            </a:extLst>
          </p:cNvPr>
          <p:cNvSpPr>
            <a:spLocks noGrp="1"/>
          </p:cNvSpPr>
          <p:nvPr>
            <p:ph type="title"/>
          </p:nvPr>
        </p:nvSpPr>
        <p:spPr>
          <a:xfrm>
            <a:off x="0" y="2686049"/>
            <a:ext cx="9601200" cy="1485900"/>
          </a:xfrm>
        </p:spPr>
        <p:txBody>
          <a:bodyPr/>
          <a:lstStyle/>
          <a:p>
            <a:r>
              <a:rPr lang="en-US" dirty="0">
                <a:latin typeface="Bell MT" panose="02020503060305020303" pitchFamily="18" charset="0"/>
              </a:rPr>
              <a:t>Jesus, king of glory,</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10772384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2B5574-071D-4C4B-8782-B08590B38558}"/>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3F1E1783-B2FD-4A5A-B924-A2C3E40C6A61}"/>
              </a:ext>
            </a:extLst>
          </p:cNvPr>
          <p:cNvSpPr>
            <a:spLocks noGrp="1"/>
          </p:cNvSpPr>
          <p:nvPr>
            <p:ph type="title"/>
          </p:nvPr>
        </p:nvSpPr>
        <p:spPr>
          <a:xfrm>
            <a:off x="0" y="2686049"/>
            <a:ext cx="9601200" cy="1485900"/>
          </a:xfrm>
        </p:spPr>
        <p:txBody>
          <a:bodyPr/>
          <a:lstStyle/>
          <a:p>
            <a:r>
              <a:rPr lang="en-US" dirty="0">
                <a:latin typeface="Bell MT" panose="02020503060305020303" pitchFamily="18" charset="0"/>
              </a:rPr>
              <a:t>Jesus, most kind,</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7374184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BF820E-8AF6-4656-A561-EA19AAFBC0D1}"/>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E4E1629E-668F-4EF2-B712-4741F9F1759A}"/>
              </a:ext>
            </a:extLst>
          </p:cNvPr>
          <p:cNvSpPr>
            <a:spLocks noGrp="1"/>
          </p:cNvSpPr>
          <p:nvPr>
            <p:ph type="title"/>
          </p:nvPr>
        </p:nvSpPr>
        <p:spPr>
          <a:xfrm>
            <a:off x="0" y="2686049"/>
            <a:ext cx="9601200" cy="1485900"/>
          </a:xfrm>
        </p:spPr>
        <p:txBody>
          <a:bodyPr/>
          <a:lstStyle/>
          <a:p>
            <a:r>
              <a:rPr lang="en-US" dirty="0">
                <a:latin typeface="Bell MT" panose="02020503060305020303" pitchFamily="18" charset="0"/>
              </a:rPr>
              <a:t>Jesus, most tender-hearted,</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77266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screenshot of text&#10;&#10;Description automatically generated">
            <a:extLst>
              <a:ext uri="{FF2B5EF4-FFF2-40B4-BE49-F238E27FC236}">
                <a16:creationId xmlns:a16="http://schemas.microsoft.com/office/drawing/2014/main" id="{496139E6-F279-408B-BBE7-EFDCD19CEE92}"/>
              </a:ext>
            </a:extLst>
          </p:cNvPr>
          <p:cNvPicPr>
            <a:picLocks noChangeAspect="1"/>
          </p:cNvPicPr>
          <p:nvPr/>
        </p:nvPicPr>
        <p:blipFill rotWithShape="1">
          <a:blip r:embed="rId2">
            <a:extLst>
              <a:ext uri="{28A0092B-C50C-407E-A947-70E740481C1C}">
                <a14:useLocalDpi xmlns:a14="http://schemas.microsoft.com/office/drawing/2010/main" val="0"/>
              </a:ext>
            </a:extLst>
          </a:blip>
          <a:srcRect t="15366" r="-1" b="41180"/>
          <a:stretch/>
        </p:blipFill>
        <p:spPr>
          <a:xfrm>
            <a:off x="20" y="0"/>
            <a:ext cx="12191980" cy="6857990"/>
          </a:xfrm>
          <a:prstGeom prst="rect">
            <a:avLst/>
          </a:prstGeom>
        </p:spPr>
      </p:pic>
    </p:spTree>
    <p:extLst>
      <p:ext uri="{BB962C8B-B14F-4D97-AF65-F5344CB8AC3E}">
        <p14:creationId xmlns:p14="http://schemas.microsoft.com/office/powerpoint/2010/main" val="26315294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15514E-6F47-461F-8408-E76C560ED5FA}"/>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0CD46AAE-3D73-4B95-B0FB-17F40646B93C}"/>
              </a:ext>
            </a:extLst>
          </p:cNvPr>
          <p:cNvSpPr>
            <a:spLocks noGrp="1"/>
          </p:cNvSpPr>
          <p:nvPr>
            <p:ph type="title"/>
          </p:nvPr>
        </p:nvSpPr>
        <p:spPr>
          <a:xfrm>
            <a:off x="0" y="2686049"/>
            <a:ext cx="9601200" cy="1485900"/>
          </a:xfrm>
        </p:spPr>
        <p:txBody>
          <a:bodyPr/>
          <a:lstStyle/>
          <a:p>
            <a:r>
              <a:rPr lang="en-US" dirty="0">
                <a:latin typeface="Bell MT" panose="02020503060305020303" pitchFamily="18" charset="0"/>
              </a:rPr>
              <a:t>Jesus, most friendly,</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33736331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3FF5A1-6D38-4FDE-A369-AAE06B72CD73}"/>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3BFAD2DE-6918-4C40-AE72-EBE56C15F4F1}"/>
              </a:ext>
            </a:extLst>
          </p:cNvPr>
          <p:cNvSpPr>
            <a:spLocks noGrp="1"/>
          </p:cNvSpPr>
          <p:nvPr>
            <p:ph type="title"/>
          </p:nvPr>
        </p:nvSpPr>
        <p:spPr>
          <a:xfrm>
            <a:off x="0" y="2686049"/>
            <a:ext cx="9601200" cy="1485900"/>
          </a:xfrm>
        </p:spPr>
        <p:txBody>
          <a:bodyPr/>
          <a:lstStyle/>
          <a:p>
            <a:r>
              <a:rPr lang="en-US" dirty="0">
                <a:latin typeface="Bell MT" panose="02020503060305020303" pitchFamily="18" charset="0"/>
              </a:rPr>
              <a:t>Jesus, most beautiful,</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23565663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88C0EE-7E5A-4618-B6BE-00DABAFB3864}"/>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8D6C09DD-E5C2-4970-BE05-35C92061F738}"/>
              </a:ext>
            </a:extLst>
          </p:cNvPr>
          <p:cNvSpPr>
            <a:spLocks noGrp="1"/>
          </p:cNvSpPr>
          <p:nvPr>
            <p:ph type="title"/>
          </p:nvPr>
        </p:nvSpPr>
        <p:spPr>
          <a:xfrm>
            <a:off x="0" y="2686049"/>
            <a:ext cx="9601200" cy="1485900"/>
          </a:xfrm>
        </p:spPr>
        <p:txBody>
          <a:bodyPr>
            <a:noAutofit/>
          </a:bodyPr>
          <a:lstStyle/>
          <a:p>
            <a:r>
              <a:rPr lang="en-US" dirty="0">
                <a:latin typeface="Bell MT" panose="02020503060305020303" pitchFamily="18" charset="0"/>
              </a:rPr>
              <a:t>Jesus, thou chosen one </a:t>
            </a:r>
            <a:br>
              <a:rPr lang="en-US" dirty="0">
                <a:latin typeface="Bell MT" panose="02020503060305020303" pitchFamily="18" charset="0"/>
              </a:rPr>
            </a:br>
            <a:r>
              <a:rPr lang="en-US" dirty="0">
                <a:latin typeface="Bell MT" panose="02020503060305020303" pitchFamily="18" charset="0"/>
              </a:rPr>
              <a:t>of God,</a:t>
            </a:r>
            <a:br>
              <a:rPr lang="en-US" dirty="0">
                <a:latin typeface="Bell MT" panose="02020503060305020303" pitchFamily="18" charset="0"/>
              </a:rPr>
            </a:br>
            <a:r>
              <a:rPr lang="en-US" i="1" dirty="0">
                <a:latin typeface="Bell MT" panose="02020503060305020303" pitchFamily="18" charset="0"/>
              </a:rPr>
              <a:t>have mercy on us.</a:t>
            </a:r>
          </a:p>
        </p:txBody>
      </p:sp>
    </p:spTree>
    <p:extLst>
      <p:ext uri="{BB962C8B-B14F-4D97-AF65-F5344CB8AC3E}">
        <p14:creationId xmlns:p14="http://schemas.microsoft.com/office/powerpoint/2010/main" val="7844342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BBD73E-3983-4931-B407-11B3C439FCB8}"/>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B3694260-962C-4A4E-AF84-7CB742A218FF}"/>
              </a:ext>
            </a:extLst>
          </p:cNvPr>
          <p:cNvSpPr>
            <a:spLocks noGrp="1"/>
          </p:cNvSpPr>
          <p:nvPr>
            <p:ph type="title"/>
          </p:nvPr>
        </p:nvSpPr>
        <p:spPr>
          <a:xfrm>
            <a:off x="0" y="2686049"/>
            <a:ext cx="9601200" cy="1485900"/>
          </a:xfrm>
        </p:spPr>
        <p:txBody>
          <a:bodyPr>
            <a:noAutofit/>
          </a:bodyPr>
          <a:lstStyle/>
          <a:p>
            <a:r>
              <a:rPr lang="en-US" dirty="0">
                <a:latin typeface="Bell MT" panose="02020503060305020303" pitchFamily="18" charset="0"/>
              </a:rPr>
              <a:t>Jesus, most worthy of </a:t>
            </a:r>
            <a:br>
              <a:rPr lang="en-US" dirty="0">
                <a:latin typeface="Bell MT" panose="02020503060305020303" pitchFamily="18" charset="0"/>
              </a:rPr>
            </a:br>
            <a:r>
              <a:rPr lang="en-US" dirty="0">
                <a:latin typeface="Bell MT" panose="02020503060305020303" pitchFamily="18" charset="0"/>
              </a:rPr>
              <a:t>our love,</a:t>
            </a:r>
            <a:br>
              <a:rPr lang="en-US" dirty="0">
                <a:latin typeface="Bell MT" panose="02020503060305020303" pitchFamily="18" charset="0"/>
              </a:rPr>
            </a:br>
            <a:r>
              <a:rPr lang="en-US" i="1" dirty="0">
                <a:latin typeface="Bell MT" panose="02020503060305020303" pitchFamily="18" charset="0"/>
              </a:rPr>
              <a:t>have mercy on us.</a:t>
            </a:r>
            <a:endParaRPr lang="en-US" dirty="0">
              <a:latin typeface="Bell MT" panose="02020503060305020303" pitchFamily="18" charset="0"/>
            </a:endParaRPr>
          </a:p>
        </p:txBody>
      </p:sp>
    </p:spTree>
    <p:extLst>
      <p:ext uri="{BB962C8B-B14F-4D97-AF65-F5344CB8AC3E}">
        <p14:creationId xmlns:p14="http://schemas.microsoft.com/office/powerpoint/2010/main" val="7851959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D11F07-ABE0-4D24-A7EB-9BC6D84EB3A5}"/>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53F69C6F-B44D-4BCF-A255-50BF403B6E2A}"/>
              </a:ext>
            </a:extLst>
          </p:cNvPr>
          <p:cNvSpPr>
            <a:spLocks noGrp="1"/>
          </p:cNvSpPr>
          <p:nvPr>
            <p:ph type="title"/>
          </p:nvPr>
        </p:nvSpPr>
        <p:spPr>
          <a:xfrm>
            <a:off x="0" y="2686049"/>
            <a:ext cx="9601200" cy="1485900"/>
          </a:xfrm>
        </p:spPr>
        <p:txBody>
          <a:bodyPr>
            <a:noAutofit/>
          </a:bodyPr>
          <a:lstStyle/>
          <a:p>
            <a:r>
              <a:rPr lang="en-US" dirty="0">
                <a:latin typeface="Bell MT" panose="02020503060305020303" pitchFamily="18" charset="0"/>
              </a:rPr>
              <a:t>Jesus, savior of the world,</a:t>
            </a:r>
            <a:br>
              <a:rPr lang="en-US" dirty="0">
                <a:latin typeface="Bell MT" panose="02020503060305020303" pitchFamily="18" charset="0"/>
              </a:rPr>
            </a:br>
            <a:r>
              <a:rPr lang="en-US" dirty="0">
                <a:latin typeface="Bell MT" panose="02020503060305020303" pitchFamily="18" charset="0"/>
              </a:rPr>
              <a:t>graciously hear us.</a:t>
            </a:r>
            <a:br>
              <a:rPr lang="en-US" dirty="0">
                <a:latin typeface="Bell MT" panose="02020503060305020303" pitchFamily="18" charset="0"/>
              </a:rPr>
            </a:br>
            <a:r>
              <a:rPr lang="en-US" i="1" dirty="0">
                <a:latin typeface="Bell MT" panose="02020503060305020303" pitchFamily="18" charset="0"/>
              </a:rPr>
              <a:t>For Thy mercy is without limit.</a:t>
            </a:r>
            <a:endParaRPr lang="en-US" dirty="0">
              <a:latin typeface="Bell MT" panose="02020503060305020303" pitchFamily="18" charset="0"/>
            </a:endParaRPr>
          </a:p>
        </p:txBody>
      </p:sp>
    </p:spTree>
    <p:extLst>
      <p:ext uri="{BB962C8B-B14F-4D97-AF65-F5344CB8AC3E}">
        <p14:creationId xmlns:p14="http://schemas.microsoft.com/office/powerpoint/2010/main" val="13799151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12F914-B4B5-4CEF-974A-30A79F9C27A3}"/>
              </a:ext>
            </a:extLst>
          </p:cNvPr>
          <p:cNvPicPr>
            <a:picLocks noChangeAspect="1"/>
          </p:cNvPicPr>
          <p:nvPr/>
        </p:nvPicPr>
        <p:blipFill>
          <a:blip r:embed="rId2"/>
          <a:stretch>
            <a:fillRect/>
          </a:stretch>
        </p:blipFill>
        <p:spPr>
          <a:xfrm>
            <a:off x="0" y="0"/>
            <a:ext cx="12192000" cy="6857999"/>
          </a:xfrm>
          <a:prstGeom prst="rect">
            <a:avLst/>
          </a:prstGeom>
        </p:spPr>
      </p:pic>
      <p:sp>
        <p:nvSpPr>
          <p:cNvPr id="2" name="Title 1">
            <a:extLst>
              <a:ext uri="{FF2B5EF4-FFF2-40B4-BE49-F238E27FC236}">
                <a16:creationId xmlns:a16="http://schemas.microsoft.com/office/drawing/2014/main" id="{2729A209-9ECC-4F74-AB2D-84B450CB62F9}"/>
              </a:ext>
            </a:extLst>
          </p:cNvPr>
          <p:cNvSpPr>
            <a:spLocks noGrp="1"/>
          </p:cNvSpPr>
          <p:nvPr>
            <p:ph type="title"/>
          </p:nvPr>
        </p:nvSpPr>
        <p:spPr>
          <a:xfrm>
            <a:off x="0" y="1056408"/>
            <a:ext cx="9601200" cy="1485900"/>
          </a:xfrm>
        </p:spPr>
        <p:txBody>
          <a:bodyPr>
            <a:normAutofit fontScale="90000"/>
          </a:bodyPr>
          <a:lstStyle/>
          <a:p>
            <a:r>
              <a:rPr lang="en-US" sz="3600" i="1" dirty="0">
                <a:latin typeface="Bell MT" panose="02020503060305020303" pitchFamily="18" charset="0"/>
              </a:rPr>
              <a:t>Most benevolent Jesus!</a:t>
            </a:r>
            <a:br>
              <a:rPr lang="en-US" sz="3600" i="1" dirty="0">
                <a:latin typeface="Bell MT" panose="02020503060305020303" pitchFamily="18" charset="0"/>
              </a:rPr>
            </a:br>
            <a:r>
              <a:rPr lang="en-US" sz="3600" i="1" dirty="0">
                <a:latin typeface="Bell MT" panose="02020503060305020303" pitchFamily="18" charset="0"/>
              </a:rPr>
              <a:t>bridegroom of all living souls,</a:t>
            </a:r>
            <a:br>
              <a:rPr lang="en-US" sz="3600" i="1" dirty="0">
                <a:latin typeface="Bell MT" panose="02020503060305020303" pitchFamily="18" charset="0"/>
              </a:rPr>
            </a:br>
            <a:r>
              <a:rPr lang="en-US" sz="3600" i="1" dirty="0">
                <a:latin typeface="Bell MT" panose="02020503060305020303" pitchFamily="18" charset="0"/>
              </a:rPr>
              <a:t>accept this litany offered to the </a:t>
            </a:r>
            <a:br>
              <a:rPr lang="en-US" sz="3600" i="1" dirty="0">
                <a:latin typeface="Bell MT" panose="02020503060305020303" pitchFamily="18" charset="0"/>
              </a:rPr>
            </a:br>
            <a:r>
              <a:rPr lang="en-US" sz="3600" i="1" dirty="0">
                <a:latin typeface="Bell MT" panose="02020503060305020303" pitchFamily="18" charset="0"/>
              </a:rPr>
              <a:t>honor and glory of Your sweet name</a:t>
            </a:r>
            <a:br>
              <a:rPr lang="en-US" sz="3600" i="1" dirty="0">
                <a:latin typeface="Bell MT" panose="02020503060305020303" pitchFamily="18" charset="0"/>
              </a:rPr>
            </a:br>
            <a:r>
              <a:rPr lang="en-US" sz="3600" i="1" dirty="0">
                <a:latin typeface="Bell MT" panose="02020503060305020303" pitchFamily="18" charset="0"/>
              </a:rPr>
              <a:t>and for the sake of that love given</a:t>
            </a:r>
            <a:br>
              <a:rPr lang="en-US" sz="3600" i="1" dirty="0">
                <a:latin typeface="Bell MT" panose="02020503060305020303" pitchFamily="18" charset="0"/>
              </a:rPr>
            </a:br>
            <a:r>
              <a:rPr lang="en-US" sz="3600" i="1" dirty="0">
                <a:latin typeface="Bell MT" panose="02020503060305020303" pitchFamily="18" charset="0"/>
              </a:rPr>
              <a:t>for the consolation of all persons.</a:t>
            </a:r>
            <a:br>
              <a:rPr lang="en-US" sz="3600" i="1" dirty="0">
                <a:latin typeface="Bell MT" panose="02020503060305020303" pitchFamily="18" charset="0"/>
              </a:rPr>
            </a:br>
            <a:r>
              <a:rPr lang="en-US" sz="3600" i="1" dirty="0">
                <a:latin typeface="Bell MT" panose="02020503060305020303" pitchFamily="18" charset="0"/>
              </a:rPr>
              <a:t>You have assumed this holy name,</a:t>
            </a:r>
            <a:br>
              <a:rPr lang="en-US" sz="3600" i="1" dirty="0">
                <a:latin typeface="Bell MT" panose="02020503060305020303" pitchFamily="18" charset="0"/>
              </a:rPr>
            </a:br>
            <a:r>
              <a:rPr lang="en-US" sz="3600" i="1" dirty="0">
                <a:latin typeface="Bell MT" panose="02020503060305020303" pitchFamily="18" charset="0"/>
              </a:rPr>
              <a:t>grant that through Your holy name</a:t>
            </a:r>
            <a:br>
              <a:rPr lang="en-US" sz="3600" i="1" dirty="0">
                <a:latin typeface="Bell MT" panose="02020503060305020303" pitchFamily="18" charset="0"/>
              </a:rPr>
            </a:br>
            <a:r>
              <a:rPr lang="en-US" sz="3600" i="1" dirty="0">
                <a:latin typeface="Bell MT" panose="02020503060305020303" pitchFamily="18" charset="0"/>
              </a:rPr>
              <a:t>we may be preserved from all </a:t>
            </a:r>
            <a:br>
              <a:rPr lang="en-US" sz="3600" i="1" dirty="0">
                <a:latin typeface="Bell MT" panose="02020503060305020303" pitchFamily="18" charset="0"/>
              </a:rPr>
            </a:br>
            <a:r>
              <a:rPr lang="en-US" sz="3600" i="1" dirty="0">
                <a:latin typeface="Bell MT" panose="02020503060305020303" pitchFamily="18" charset="0"/>
              </a:rPr>
              <a:t>temptations in life and death. </a:t>
            </a:r>
            <a:br>
              <a:rPr lang="en-US" sz="3600" i="1" dirty="0">
                <a:latin typeface="Bell MT" panose="02020503060305020303" pitchFamily="18" charset="0"/>
              </a:rPr>
            </a:br>
            <a:br>
              <a:rPr lang="en-US" sz="3600" i="1" dirty="0">
                <a:latin typeface="Bell MT" panose="02020503060305020303" pitchFamily="18" charset="0"/>
              </a:rPr>
            </a:br>
            <a:r>
              <a:rPr lang="en-US" sz="3600" i="1" dirty="0">
                <a:latin typeface="Bell MT" panose="02020503060305020303" pitchFamily="18" charset="0"/>
              </a:rPr>
              <a:t>Amen.</a:t>
            </a:r>
            <a:br>
              <a:rPr lang="en-US" dirty="0"/>
            </a:br>
            <a:br>
              <a:rPr lang="en-US" dirty="0"/>
            </a:br>
            <a:endParaRPr lang="en-US" dirty="0"/>
          </a:p>
        </p:txBody>
      </p:sp>
    </p:spTree>
    <p:extLst>
      <p:ext uri="{BB962C8B-B14F-4D97-AF65-F5344CB8AC3E}">
        <p14:creationId xmlns:p14="http://schemas.microsoft.com/office/powerpoint/2010/main" val="107541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D9D6BF1-DFF2-4526-9D13-BF339D8C41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0" name="Freeform 6">
              <a:extLst>
                <a:ext uri="{FF2B5EF4-FFF2-40B4-BE49-F238E27FC236}">
                  <a16:creationId xmlns:a16="http://schemas.microsoft.com/office/drawing/2014/main" id="{A54D4DB6-FB18-4CAE-8905-E0053C9256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1" name="Freeform 6">
              <a:extLst>
                <a:ext uri="{FF2B5EF4-FFF2-40B4-BE49-F238E27FC236}">
                  <a16:creationId xmlns:a16="http://schemas.microsoft.com/office/drawing/2014/main" id="{1DBD6488-9429-4FFA-8AE8-C4022C39B0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pic>
        <p:nvPicPr>
          <p:cNvPr id="4" name="Content Placeholder 3" descr="A group of people standing next to a child&#10;&#10;Description automatically generated">
            <a:extLst>
              <a:ext uri="{FF2B5EF4-FFF2-40B4-BE49-F238E27FC236}">
                <a16:creationId xmlns:a16="http://schemas.microsoft.com/office/drawing/2014/main" id="{E31C17C6-A0D5-4F15-8059-81A50A17BD91}"/>
              </a:ext>
            </a:extLst>
          </p:cNvPr>
          <p:cNvPicPr>
            <a:picLocks noGrp="1" noChangeAspect="1"/>
          </p:cNvPicPr>
          <p:nvPr>
            <p:ph idx="1"/>
          </p:nvPr>
        </p:nvPicPr>
        <p:blipFill rotWithShape="1">
          <a:blip r:embed="rId2"/>
          <a:srcRect t="5025" b="10690"/>
          <a:stretch/>
        </p:blipFill>
        <p:spPr>
          <a:xfrm>
            <a:off x="20" y="10"/>
            <a:ext cx="12191980" cy="6859300"/>
          </a:xfrm>
          <a:prstGeom prst="rect">
            <a:avLst/>
          </a:prstGeom>
        </p:spPr>
      </p:pic>
      <p:sp>
        <p:nvSpPr>
          <p:cNvPr id="13" name="Rectangle 12">
            <a:extLst>
              <a:ext uri="{FF2B5EF4-FFF2-40B4-BE49-F238E27FC236}">
                <a16:creationId xmlns:a16="http://schemas.microsoft.com/office/drawing/2014/main" id="{EF1A96B9-F717-4812-9DB0-C99D994623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55560" y="1137137"/>
            <a:ext cx="9867482" cy="4570327"/>
          </a:xfrm>
          <a:prstGeom prst="rect">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6">
            <a:extLst>
              <a:ext uri="{FF2B5EF4-FFF2-40B4-BE49-F238E27FC236}">
                <a16:creationId xmlns:a16="http://schemas.microsoft.com/office/drawing/2014/main" id="{226038F9-8CE0-4A41-9EF0-3A27023DEF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sp>
        <p:nvSpPr>
          <p:cNvPr id="17" name="Freeform 6">
            <a:extLst>
              <a:ext uri="{FF2B5EF4-FFF2-40B4-BE49-F238E27FC236}">
                <a16:creationId xmlns:a16="http://schemas.microsoft.com/office/drawing/2014/main" id="{BB5C5996-5C1E-4768-90AE-87BED835C6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2" name="Title 1">
            <a:extLst>
              <a:ext uri="{FF2B5EF4-FFF2-40B4-BE49-F238E27FC236}">
                <a16:creationId xmlns:a16="http://schemas.microsoft.com/office/drawing/2014/main" id="{42FFBC6C-4CB6-4C85-84A7-5BA4458D9D81}"/>
              </a:ext>
            </a:extLst>
          </p:cNvPr>
          <p:cNvSpPr>
            <a:spLocks noGrp="1"/>
          </p:cNvSpPr>
          <p:nvPr>
            <p:ph type="title"/>
          </p:nvPr>
        </p:nvSpPr>
        <p:spPr>
          <a:xfrm>
            <a:off x="1915128" y="1788454"/>
            <a:ext cx="8361229" cy="2098226"/>
          </a:xfrm>
        </p:spPr>
        <p:txBody>
          <a:bodyPr vert="horz" lIns="91440" tIns="45720" rIns="91440" bIns="45720" rtlCol="0" anchor="b">
            <a:normAutofit/>
          </a:bodyPr>
          <a:lstStyle/>
          <a:p>
            <a:pPr algn="ctr"/>
            <a:r>
              <a:rPr lang="en-US" sz="7200" kern="1200" cap="all" baseline="0" dirty="0">
                <a:solidFill>
                  <a:schemeClr val="tx2"/>
                </a:solidFill>
                <a:latin typeface="+mj-lt"/>
                <a:ea typeface="+mj-ea"/>
                <a:cs typeface="+mj-cs"/>
              </a:rPr>
              <a:t>OPENING PRAYER</a:t>
            </a:r>
          </a:p>
        </p:txBody>
      </p:sp>
    </p:spTree>
    <p:extLst>
      <p:ext uri="{BB962C8B-B14F-4D97-AF65-F5344CB8AC3E}">
        <p14:creationId xmlns:p14="http://schemas.microsoft.com/office/powerpoint/2010/main" val="37374028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FFEEAE-9E60-4502-BFBA-6A433A56CAD2}"/>
              </a:ext>
            </a:extLst>
          </p:cNvPr>
          <p:cNvSpPr>
            <a:spLocks noGrp="1"/>
          </p:cNvSpPr>
          <p:nvPr>
            <p:ph type="title"/>
          </p:nvPr>
        </p:nvSpPr>
        <p:spPr/>
        <p:txBody>
          <a:bodyPr/>
          <a:lstStyle/>
          <a:p>
            <a:pPr algn="ctr"/>
            <a:r>
              <a:rPr lang="en-US" dirty="0"/>
              <a:t>THE NAME OF JESUS ACTIVITY </a:t>
            </a:r>
          </a:p>
        </p:txBody>
      </p:sp>
      <p:sp>
        <p:nvSpPr>
          <p:cNvPr id="3" name="Content Placeholder 2">
            <a:extLst>
              <a:ext uri="{FF2B5EF4-FFF2-40B4-BE49-F238E27FC236}">
                <a16:creationId xmlns:a16="http://schemas.microsoft.com/office/drawing/2014/main" id="{DF8D82A5-07FC-42DF-BF55-DD70A077C30C}"/>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835987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D9D6BF1-DFF2-4526-9D13-BF339D8C41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752858" y="744469"/>
            <a:ext cx="10674117" cy="5349671"/>
            <a:chOff x="752858" y="744469"/>
            <a:chExt cx="10674117" cy="5349671"/>
          </a:xfrm>
        </p:grpSpPr>
        <p:sp>
          <p:nvSpPr>
            <p:cNvPr id="11" name="Freeform 6">
              <a:extLst>
                <a:ext uri="{FF2B5EF4-FFF2-40B4-BE49-F238E27FC236}">
                  <a16:creationId xmlns:a16="http://schemas.microsoft.com/office/drawing/2014/main" id="{A54D4DB6-FB18-4CAE-8905-E0053C9256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2" name="Freeform 6">
              <a:extLst>
                <a:ext uri="{FF2B5EF4-FFF2-40B4-BE49-F238E27FC236}">
                  <a16:creationId xmlns:a16="http://schemas.microsoft.com/office/drawing/2014/main" id="{1DBD6488-9429-4FFA-8AE8-C4022C39B0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 useBgFill="1">
        <p:nvSpPr>
          <p:cNvPr id="14" name="Rectangle 13">
            <a:extLst>
              <a:ext uri="{FF2B5EF4-FFF2-40B4-BE49-F238E27FC236}">
                <a16:creationId xmlns:a16="http://schemas.microsoft.com/office/drawing/2014/main" id="{2D170B9C-85A5-4673-981C-DDDBAC51F7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A985D4F8-2B0F-4128-A1BA-C67905D040FB}"/>
              </a:ext>
            </a:extLst>
          </p:cNvPr>
          <p:cNvPicPr>
            <a:picLocks noGrp="1" noChangeAspect="1"/>
          </p:cNvPicPr>
          <p:nvPr>
            <p:ph idx="1"/>
          </p:nvPr>
        </p:nvPicPr>
        <p:blipFill rotWithShape="1">
          <a:blip r:embed="rId2"/>
          <a:srcRect t="7823" r="-1" b="-1"/>
          <a:stretch/>
        </p:blipFill>
        <p:spPr>
          <a:xfrm>
            <a:off x="20" y="10"/>
            <a:ext cx="4966232" cy="6857990"/>
          </a:xfrm>
          <a:prstGeom prst="rect">
            <a:avLst/>
          </a:prstGeom>
        </p:spPr>
      </p:pic>
      <p:sp>
        <p:nvSpPr>
          <p:cNvPr id="16" name="Freeform 6">
            <a:extLst>
              <a:ext uri="{FF2B5EF4-FFF2-40B4-BE49-F238E27FC236}">
                <a16:creationId xmlns:a16="http://schemas.microsoft.com/office/drawing/2014/main" id="{1C82216A-4221-434A-B11C-7E13B4A1F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5412340"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sp>
        <p:nvSpPr>
          <p:cNvPr id="2" name="Title 1">
            <a:extLst>
              <a:ext uri="{FF2B5EF4-FFF2-40B4-BE49-F238E27FC236}">
                <a16:creationId xmlns:a16="http://schemas.microsoft.com/office/drawing/2014/main" id="{1367546B-982B-4689-885B-E8217E31D073}"/>
              </a:ext>
            </a:extLst>
          </p:cNvPr>
          <p:cNvSpPr>
            <a:spLocks noGrp="1"/>
          </p:cNvSpPr>
          <p:nvPr>
            <p:ph type="title"/>
          </p:nvPr>
        </p:nvSpPr>
        <p:spPr>
          <a:xfrm>
            <a:off x="6138004" y="1480930"/>
            <a:ext cx="5607908" cy="3254321"/>
          </a:xfrm>
        </p:spPr>
        <p:txBody>
          <a:bodyPr vert="horz" lIns="91440" tIns="45720" rIns="91440" bIns="45720" rtlCol="0" anchor="b">
            <a:normAutofit/>
          </a:bodyPr>
          <a:lstStyle/>
          <a:p>
            <a:r>
              <a:rPr lang="en-US" sz="7000" kern="1200" cap="all" baseline="0">
                <a:solidFill>
                  <a:schemeClr val="tx2"/>
                </a:solidFill>
                <a:latin typeface="+mj-lt"/>
                <a:ea typeface="+mj-ea"/>
                <a:cs typeface="+mj-cs"/>
              </a:rPr>
              <a:t>CHURRO TIME</a:t>
            </a:r>
          </a:p>
        </p:txBody>
      </p:sp>
    </p:spTree>
    <p:extLst>
      <p:ext uri="{BB962C8B-B14F-4D97-AF65-F5344CB8AC3E}">
        <p14:creationId xmlns:p14="http://schemas.microsoft.com/office/powerpoint/2010/main" val="36480213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B0559B-43C2-4498-8D1D-70A6575B9C9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4D9F0895-2068-4E12-AFBD-01D0E676D963}"/>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7A3F10-78CE-468A-92D8-D332A46414B0}"/>
              </a:ext>
            </a:extLst>
          </p:cNvPr>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3776127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169CA-ADC2-4ACC-905C-5C12EDA9036D}"/>
              </a:ext>
            </a:extLst>
          </p:cNvPr>
          <p:cNvSpPr>
            <a:spLocks noGrp="1"/>
          </p:cNvSpPr>
          <p:nvPr>
            <p:ph type="title"/>
          </p:nvPr>
        </p:nvSpPr>
        <p:spPr/>
        <p:txBody>
          <a:bodyPr/>
          <a:lstStyle/>
          <a:p>
            <a:pPr algn="ctr"/>
            <a:r>
              <a:rPr lang="en-US" dirty="0"/>
              <a:t>EXIT SLIP / PRIZE DRAWING</a:t>
            </a:r>
          </a:p>
        </p:txBody>
      </p:sp>
      <p:sp>
        <p:nvSpPr>
          <p:cNvPr id="3" name="Content Placeholder 2">
            <a:extLst>
              <a:ext uri="{FF2B5EF4-FFF2-40B4-BE49-F238E27FC236}">
                <a16:creationId xmlns:a16="http://schemas.microsoft.com/office/drawing/2014/main" id="{B5BAB9E9-873B-4A44-88E5-AB1B75F6F574}"/>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2694414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5F46161-33FD-45C5-B0E2-8B827CEE9257}"/>
              </a:ext>
            </a:extLst>
          </p:cNvPr>
          <p:cNvPicPr>
            <a:picLocks noChangeAspect="1"/>
          </p:cNvPicPr>
          <p:nvPr/>
        </p:nvPicPr>
        <p:blipFill>
          <a:blip r:embed="rId2"/>
          <a:stretch>
            <a:fillRect/>
          </a:stretch>
        </p:blipFill>
        <p:spPr>
          <a:xfrm>
            <a:off x="0" y="8389"/>
            <a:ext cx="12192000" cy="6857999"/>
          </a:xfrm>
          <a:prstGeom prst="rect">
            <a:avLst/>
          </a:prstGeom>
        </p:spPr>
      </p:pic>
      <p:sp>
        <p:nvSpPr>
          <p:cNvPr id="2" name="Title 1">
            <a:extLst>
              <a:ext uri="{FF2B5EF4-FFF2-40B4-BE49-F238E27FC236}">
                <a16:creationId xmlns:a16="http://schemas.microsoft.com/office/drawing/2014/main" id="{8D82C561-1ED4-40B4-8F10-ED5E6FE7E685}"/>
              </a:ext>
            </a:extLst>
          </p:cNvPr>
          <p:cNvSpPr>
            <a:spLocks noGrp="1"/>
          </p:cNvSpPr>
          <p:nvPr>
            <p:ph type="title"/>
          </p:nvPr>
        </p:nvSpPr>
        <p:spPr>
          <a:xfrm>
            <a:off x="0" y="2701635"/>
            <a:ext cx="9601200" cy="727364"/>
          </a:xfrm>
        </p:spPr>
        <p:txBody>
          <a:bodyPr>
            <a:normAutofit fontScale="90000"/>
          </a:bodyPr>
          <a:lstStyle/>
          <a:p>
            <a:r>
              <a:rPr lang="en-US" sz="4000" dirty="0">
                <a:latin typeface="Bell MT" panose="02020503060305020303" pitchFamily="18" charset="0"/>
              </a:rPr>
              <a:t>Closing Prayer</a:t>
            </a:r>
            <a:br>
              <a:rPr lang="en-US" sz="4000" dirty="0">
                <a:latin typeface="Bell MT" panose="02020503060305020303" pitchFamily="18" charset="0"/>
              </a:rPr>
            </a:br>
            <a:br>
              <a:rPr lang="en-US" dirty="0">
                <a:latin typeface="Bell MT" panose="02020503060305020303" pitchFamily="18" charset="0"/>
              </a:rPr>
            </a:br>
            <a:r>
              <a:rPr lang="en-US" sz="4900" dirty="0">
                <a:latin typeface="Bell MT" panose="02020503060305020303" pitchFamily="18" charset="0"/>
              </a:rPr>
              <a:t>Litany of </a:t>
            </a:r>
            <a:br>
              <a:rPr lang="en-US" sz="4900" dirty="0">
                <a:latin typeface="Bell MT" panose="02020503060305020303" pitchFamily="18" charset="0"/>
              </a:rPr>
            </a:br>
            <a:r>
              <a:rPr lang="en-US" sz="4900" dirty="0">
                <a:latin typeface="Bell MT" panose="02020503060305020303" pitchFamily="18" charset="0"/>
              </a:rPr>
              <a:t>the Sweet Name of Jesus</a:t>
            </a:r>
          </a:p>
        </p:txBody>
      </p:sp>
    </p:spTree>
    <p:extLst>
      <p:ext uri="{BB962C8B-B14F-4D97-AF65-F5344CB8AC3E}">
        <p14:creationId xmlns:p14="http://schemas.microsoft.com/office/powerpoint/2010/main" val="1541754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800D1D-7594-4E9D-BC3E-67CDC774B71D}"/>
              </a:ext>
            </a:extLst>
          </p:cNvPr>
          <p:cNvPicPr>
            <a:picLocks noChangeAspect="1"/>
          </p:cNvPicPr>
          <p:nvPr/>
        </p:nvPicPr>
        <p:blipFill>
          <a:blip r:embed="rId2"/>
          <a:stretch>
            <a:fillRect/>
          </a:stretch>
        </p:blipFill>
        <p:spPr>
          <a:xfrm>
            <a:off x="76200" y="0"/>
            <a:ext cx="12192000" cy="6858000"/>
          </a:xfrm>
          <a:prstGeom prst="rect">
            <a:avLst/>
          </a:prstGeom>
        </p:spPr>
      </p:pic>
      <p:sp>
        <p:nvSpPr>
          <p:cNvPr id="2" name="Title 1">
            <a:extLst>
              <a:ext uri="{FF2B5EF4-FFF2-40B4-BE49-F238E27FC236}">
                <a16:creationId xmlns:a16="http://schemas.microsoft.com/office/drawing/2014/main" id="{B634F449-1773-447E-8551-3D1362818103}"/>
              </a:ext>
            </a:extLst>
          </p:cNvPr>
          <p:cNvSpPr>
            <a:spLocks noGrp="1"/>
          </p:cNvSpPr>
          <p:nvPr>
            <p:ph type="title"/>
          </p:nvPr>
        </p:nvSpPr>
        <p:spPr>
          <a:xfrm>
            <a:off x="0" y="1943100"/>
            <a:ext cx="9601200" cy="1485900"/>
          </a:xfrm>
        </p:spPr>
        <p:txBody>
          <a:bodyPr>
            <a:noAutofit/>
          </a:bodyPr>
          <a:lstStyle/>
          <a:p>
            <a:r>
              <a:rPr lang="en-US" dirty="0">
                <a:latin typeface="Bell MT" panose="02020503060305020303" pitchFamily="18" charset="0"/>
              </a:rPr>
              <a:t>L</a:t>
            </a:r>
            <a:r>
              <a:rPr lang="en-US" sz="4000" dirty="0">
                <a:latin typeface="Bell MT" panose="02020503060305020303" pitchFamily="18" charset="0"/>
              </a:rPr>
              <a:t>ORD</a:t>
            </a:r>
            <a:r>
              <a:rPr lang="en-US" dirty="0">
                <a:latin typeface="Bell MT" panose="02020503060305020303" pitchFamily="18" charset="0"/>
              </a:rPr>
              <a:t>, have mercy on us.</a:t>
            </a:r>
            <a:br>
              <a:rPr lang="en-US" dirty="0">
                <a:latin typeface="Bell MT" panose="02020503060305020303" pitchFamily="18" charset="0"/>
              </a:rPr>
            </a:br>
            <a:r>
              <a:rPr lang="en-US" i="1" dirty="0">
                <a:latin typeface="Bell MT" panose="02020503060305020303" pitchFamily="18" charset="0"/>
              </a:rPr>
              <a:t>Christ, have mercy on us.</a:t>
            </a:r>
            <a:br>
              <a:rPr lang="en-US" dirty="0">
                <a:latin typeface="Bell MT" panose="02020503060305020303" pitchFamily="18" charset="0"/>
              </a:rPr>
            </a:br>
            <a:r>
              <a:rPr lang="en-US" dirty="0">
                <a:latin typeface="Bell MT" panose="02020503060305020303" pitchFamily="18" charset="0"/>
              </a:rPr>
              <a:t>L</a:t>
            </a:r>
            <a:r>
              <a:rPr lang="en-US" sz="4000" dirty="0">
                <a:latin typeface="Bell MT" panose="02020503060305020303" pitchFamily="18" charset="0"/>
              </a:rPr>
              <a:t>ORD</a:t>
            </a:r>
            <a:r>
              <a:rPr lang="en-US" dirty="0">
                <a:latin typeface="Bell MT" panose="02020503060305020303" pitchFamily="18" charset="0"/>
              </a:rPr>
              <a:t>, have mercy on us.</a:t>
            </a:r>
            <a:br>
              <a:rPr lang="en-US" dirty="0">
                <a:latin typeface="Bell MT" panose="02020503060305020303" pitchFamily="18" charset="0"/>
              </a:rPr>
            </a:br>
            <a:r>
              <a:rPr lang="en-US" i="1" dirty="0">
                <a:latin typeface="Bell MT" panose="02020503060305020303" pitchFamily="18" charset="0"/>
              </a:rPr>
              <a:t>Christ, hear us.</a:t>
            </a:r>
            <a:br>
              <a:rPr lang="en-US" i="1" dirty="0">
                <a:latin typeface="Bell MT" panose="02020503060305020303" pitchFamily="18" charset="0"/>
              </a:rPr>
            </a:br>
            <a:r>
              <a:rPr lang="en-US" i="1" dirty="0">
                <a:latin typeface="Bell MT" panose="02020503060305020303" pitchFamily="18" charset="0"/>
              </a:rPr>
              <a:t>Christ, graciously hear us.</a:t>
            </a:r>
            <a:endParaRPr lang="en-US" dirty="0">
              <a:latin typeface="Bell MT" panose="02020503060305020303" pitchFamily="18" charset="0"/>
            </a:endParaRPr>
          </a:p>
        </p:txBody>
      </p:sp>
    </p:spTree>
    <p:extLst>
      <p:ext uri="{BB962C8B-B14F-4D97-AF65-F5344CB8AC3E}">
        <p14:creationId xmlns:p14="http://schemas.microsoft.com/office/powerpoint/2010/main" val="3725386841"/>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otalTime>1572</TotalTime>
  <Words>215</Words>
  <Application>Microsoft Office PowerPoint</Application>
  <PresentationFormat>Widescreen</PresentationFormat>
  <Paragraphs>27</Paragraphs>
  <Slides>25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Bell MT</vt:lpstr>
      <vt:lpstr>Franklin Gothic Book</vt:lpstr>
      <vt:lpstr>Crop</vt:lpstr>
      <vt:lpstr>Who is Jesus Facebook Profile</vt:lpstr>
      <vt:lpstr>PowerPoint Presentation</vt:lpstr>
      <vt:lpstr>OPENING PRAYER</vt:lpstr>
      <vt:lpstr>THE NAME OF JESUS ACTIVITY </vt:lpstr>
      <vt:lpstr>CHURRO TIME</vt:lpstr>
      <vt:lpstr>PowerPoint Presentation</vt:lpstr>
      <vt:lpstr>EXIT SLIP / PRIZE DRAWING</vt:lpstr>
      <vt:lpstr>Closing Prayer  Litany of  the Sweet Name of Jesus</vt:lpstr>
      <vt:lpstr>LORD, have mercy on us. Christ, have mercy on us. LORD, have mercy on us. Christ, hear us. Christ, graciously hear us.</vt:lpstr>
      <vt:lpstr>God, the Father of Heaven, have mercy on us.</vt:lpstr>
      <vt:lpstr>God the Son,  Redeemer of the  world, have mercy on us.</vt:lpstr>
      <vt:lpstr>God the Holy Spirit, have mercy on us.</vt:lpstr>
      <vt:lpstr>Holy Trinity, one God, have mercy on us.</vt:lpstr>
      <vt:lpstr>Jesus, Son of the living God, have mercy on us.</vt:lpstr>
      <vt:lpstr>Jesus, Son of the Virgin Mary, have mercy on us.</vt:lpstr>
      <vt:lpstr>Jesus, Son of David, have mercy on us.</vt:lpstr>
      <vt:lpstr>Jesus, king of glory, have mercy on us.</vt:lpstr>
      <vt:lpstr>Jesus, most kind, have mercy on us.</vt:lpstr>
      <vt:lpstr>Jesus, most tender-hearted, have mercy on us.</vt:lpstr>
      <vt:lpstr>Jesus, most friendly, have mercy on us.</vt:lpstr>
      <vt:lpstr>Jesus, most beautiful, have mercy on us.</vt:lpstr>
      <vt:lpstr>Jesus, thou chosen one  of God, have mercy on us.</vt:lpstr>
      <vt:lpstr>Jesus, most worthy of  our love, have mercy on us.</vt:lpstr>
      <vt:lpstr>Jesus, savior of the world, graciously hear us. For Thy mercy is without limit.</vt:lpstr>
      <vt:lpstr>Most benevolent Jesus! bridegroom of all living souls, accept this litany offered to the  honor and glory of Your sweet name and for the sake of that love given for the consolation of all persons. You have assumed this holy name, grant that through Your holy name we may be preserved from all  temptations in life and death.   Amen.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Who is Jesus Facebook Profile</dc:title>
  <dc:creator>Megan Lass</dc:creator>
  <cp:lastModifiedBy>Ashley Hinojosa</cp:lastModifiedBy>
  <cp:revision>10</cp:revision>
  <dcterms:created xsi:type="dcterms:W3CDTF">2019-10-23T17:00:19Z</dcterms:created>
  <dcterms:modified xsi:type="dcterms:W3CDTF">2019-10-24T21:03:14Z</dcterms:modified>
</cp:coreProperties>
</file>