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95" r:id="rId3"/>
    <p:sldId id="287" r:id="rId4"/>
    <p:sldId id="288" r:id="rId5"/>
    <p:sldId id="257" r:id="rId6"/>
    <p:sldId id="263" r:id="rId7"/>
    <p:sldId id="264" r:id="rId8"/>
    <p:sldId id="269" r:id="rId9"/>
    <p:sldId id="265" r:id="rId10"/>
    <p:sldId id="266" r:id="rId11"/>
    <p:sldId id="267" r:id="rId12"/>
    <p:sldId id="268" r:id="rId13"/>
    <p:sldId id="258" r:id="rId14"/>
    <p:sldId id="259" r:id="rId15"/>
    <p:sldId id="260" r:id="rId16"/>
    <p:sldId id="282" r:id="rId17"/>
    <p:sldId id="283" r:id="rId18"/>
    <p:sldId id="284" r:id="rId19"/>
    <p:sldId id="285" r:id="rId20"/>
    <p:sldId id="286" r:id="rId21"/>
    <p:sldId id="294" r:id="rId22"/>
    <p:sldId id="293" r:id="rId23"/>
    <p:sldId id="289" r:id="rId24"/>
    <p:sldId id="291" r:id="rId25"/>
    <p:sldId id="292" r:id="rId2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6E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60" d="100"/>
          <a:sy n="60" d="100"/>
        </p:scale>
        <p:origin x="96" y="12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2611808" y="3428998"/>
            <a:ext cx="5518066" cy="2268559"/>
          </a:xfrm>
        </p:spPr>
        <p:txBody>
          <a:bodyPr anchor="t">
            <a:normAutofit/>
          </a:bodyPr>
          <a:lstStyle>
            <a:lvl1pPr algn="r">
              <a:defRPr sz="6000"/>
            </a:lvl1pPr>
          </a:lstStyle>
          <a:p>
            <a:r>
              <a:rPr lang="en-US"/>
              <a:t>Click to edit Master title style</a:t>
            </a:r>
            <a:endParaRPr lang="en-US" dirty="0"/>
          </a:p>
        </p:txBody>
      </p:sp>
      <p:sp>
        <p:nvSpPr>
          <p:cNvPr id="3" name="Subtitle 2"/>
          <p:cNvSpPr>
            <a:spLocks noGrp="1"/>
          </p:cNvSpPr>
          <p:nvPr>
            <p:ph type="subTitle" idx="1"/>
          </p:nvPr>
        </p:nvSpPr>
        <p:spPr>
          <a:xfrm>
            <a:off x="2772274" y="2268786"/>
            <a:ext cx="5357600" cy="1160213"/>
          </a:xfrm>
        </p:spPr>
        <p:txBody>
          <a:bodyPr tIns="0" anchor="b">
            <a:normAutofit/>
          </a:bodyPr>
          <a:lstStyle>
            <a:lvl1pPr marL="0" indent="0" algn="r">
              <a:buNone/>
              <a:defRPr sz="1800" b="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AB3A824-1A51-4B26-AD58-A6D8E14F6C04}" type="datetimeFigureOut">
              <a:rPr lang="en-US" dirty="0"/>
              <a:t>4/8/2019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rIns="45720"/>
          <a:lstStyle/>
          <a:p>
            <a:fld id="{6D22F896-40B5-4ADD-8801-0D06FADFA095}" type="slidenum">
              <a:rPr lang="en-US" dirty="0"/>
              <a:t>‹#›</a:t>
            </a:fld>
            <a:endParaRPr lang="en-US" dirty="0"/>
          </a:p>
        </p:txBody>
      </p:sp>
      <p:sp>
        <p:nvSpPr>
          <p:cNvPr id="13" name="TextBox 12"/>
          <p:cNvSpPr txBox="1"/>
          <p:nvPr/>
        </p:nvSpPr>
        <p:spPr>
          <a:xfrm>
            <a:off x="2191282" y="3262852"/>
            <a:ext cx="415636" cy="461665"/>
          </a:xfrm>
          <a:prstGeom prst="rect">
            <a:avLst/>
          </a:prstGeom>
          <a:noFill/>
        </p:spPr>
        <p:txBody>
          <a:bodyPr wrap="square" rtlCol="0">
            <a:spAutoFit/>
          </a:bodyPr>
          <a:lstStyle/>
          <a:p>
            <a:pPr algn="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14" name="Rectangle 1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a:off x="2194236"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11808" y="808056"/>
            <a:ext cx="7954091" cy="1077229"/>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857E33E-8B18-4087-B112-809917729534}" type="datetimeFigureOut">
              <a:rPr lang="en-US" dirty="0"/>
              <a:t>4/8/2019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15" name="Rectangle 1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Rectangle 1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TextBox 8"/>
          <p:cNvSpPr txBox="1"/>
          <p:nvPr/>
        </p:nvSpPr>
        <p:spPr>
          <a:xfrm rot="5400000">
            <a:off x="10337141" y="416061"/>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Vertical Title 1"/>
          <p:cNvSpPr>
            <a:spLocks noGrp="1"/>
          </p:cNvSpPr>
          <p:nvPr>
            <p:ph type="title" orient="vert"/>
          </p:nvPr>
        </p:nvSpPr>
        <p:spPr>
          <a:xfrm>
            <a:off x="9239380" y="805818"/>
            <a:ext cx="1326519" cy="5244126"/>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2608751" y="970410"/>
            <a:ext cx="6466903" cy="507953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3FFE419-2371-464F-8239-3959401C3561}" type="datetimeFigureOut">
              <a:rPr lang="en-US" dirty="0"/>
              <a:t>4/8/2019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9" name="Rectangle 2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7D162C4-EDD9-4389-A98B-B87ECEA2A816}" type="datetimeFigureOut">
              <a:rPr lang="en-US" dirty="0"/>
              <a:t>4/8/2019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
        <p:nvSpPr>
          <p:cNvPr id="7" name="TextBox 6"/>
          <p:cNvSpPr txBox="1"/>
          <p:nvPr/>
        </p:nvSpPr>
        <p:spPr>
          <a:xfrm>
            <a:off x="2194943" y="641225"/>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4" name="Rectangle 23"/>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5" name="Rectangle 24"/>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TextBox 10"/>
          <p:cNvSpPr txBox="1"/>
          <p:nvPr/>
        </p:nvSpPr>
        <p:spPr>
          <a:xfrm>
            <a:off x="2191843" y="296258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3147254"/>
            <a:ext cx="7956560" cy="1424746"/>
          </a:xfrm>
        </p:spPr>
        <p:txBody>
          <a:bodyPr anchor="t">
            <a:normAutofit/>
          </a:bodyPr>
          <a:lstStyle>
            <a:lvl1pPr algn="r">
              <a:defRPr sz="3200"/>
            </a:lvl1pPr>
          </a:lstStyle>
          <a:p>
            <a:r>
              <a:rPr lang="en-US"/>
              <a:t>Click to edit Master title style</a:t>
            </a:r>
            <a:endParaRPr lang="en-US" dirty="0"/>
          </a:p>
        </p:txBody>
      </p:sp>
      <p:sp>
        <p:nvSpPr>
          <p:cNvPr id="3" name="Text Placeholder 2"/>
          <p:cNvSpPr>
            <a:spLocks noGrp="1"/>
          </p:cNvSpPr>
          <p:nvPr>
            <p:ph type="body" idx="1"/>
          </p:nvPr>
        </p:nvSpPr>
        <p:spPr>
          <a:xfrm>
            <a:off x="2773968" y="2268786"/>
            <a:ext cx="7791931" cy="878468"/>
          </a:xfrm>
        </p:spPr>
        <p:txBody>
          <a:bodyPr tIns="0" anchor="b">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E5059C3-6A89-4494-99FF-5A4D6FFD50EB}" type="datetimeFigureOut">
              <a:rPr lang="en-US" dirty="0"/>
              <a:t>4/8/2019</a:t>
            </a:fld>
            <a:endParaRPr lang="en-US" dirty="0"/>
          </a:p>
        </p:txBody>
      </p:sp>
      <p:sp>
        <p:nvSpPr>
          <p:cNvPr id="5" name="Footer Placeholder 4"/>
          <p:cNvSpPr>
            <a:spLocks noGrp="1"/>
          </p:cNvSpPr>
          <p:nvPr>
            <p:ph type="ftr" sz="quarter" idx="11"/>
          </p:nvPr>
        </p:nvSpPr>
        <p:spPr/>
        <p:txBody>
          <a:bodyPr/>
          <a:lstStyle/>
          <a:p>
            <a:r>
              <a:rPr lang="en-US" dirty="0"/>
              <a:t>
              </a:t>
            </a:r>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6" name="Rectangle 25"/>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7" name="Rectangle 26"/>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609873" y="805817"/>
            <a:ext cx="7950984" cy="10817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2605374" y="2052116"/>
            <a:ext cx="3891960" cy="39978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66636" y="2052114"/>
            <a:ext cx="3894222" cy="399782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A954B2F-12DE-47F5-8894-472B206D2E1E}" type="datetimeFigureOut">
              <a:rPr lang="en-US" dirty="0"/>
              <a:t>4/8/2019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
        <p:nvSpPr>
          <p:cNvPr id="10" name="TextBox 9"/>
          <p:cNvSpPr txBox="1"/>
          <p:nvPr/>
        </p:nvSpPr>
        <p:spPr>
          <a:xfrm>
            <a:off x="2196172" y="641223"/>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0" name="Rectangle 19"/>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Rectangle 20"/>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TextBox 11"/>
          <p:cNvSpPr txBox="1"/>
          <p:nvPr/>
        </p:nvSpPr>
        <p:spPr>
          <a:xfrm>
            <a:off x="2193650" y="636424"/>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2609873" y="805818"/>
            <a:ext cx="7956560" cy="1078348"/>
          </a:xfrm>
        </p:spPr>
        <p:txBody>
          <a:bodyPr/>
          <a:lstStyle/>
          <a:p>
            <a:r>
              <a:rPr lang="en-US"/>
              <a:t>Click to edit Master title style</a:t>
            </a:r>
            <a:endParaRPr lang="en-US" dirty="0"/>
          </a:p>
        </p:txBody>
      </p:sp>
      <p:sp>
        <p:nvSpPr>
          <p:cNvPr id="3" name="Text Placeholder 2"/>
          <p:cNvSpPr>
            <a:spLocks noGrp="1"/>
          </p:cNvSpPr>
          <p:nvPr>
            <p:ph type="body" idx="1"/>
          </p:nvPr>
        </p:nvSpPr>
        <p:spPr>
          <a:xfrm>
            <a:off x="2609285" y="2052115"/>
            <a:ext cx="3896467"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609285" y="2851331"/>
            <a:ext cx="3893623" cy="30714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66634" y="2052115"/>
            <a:ext cx="3899798" cy="713818"/>
          </a:xfrm>
        </p:spPr>
        <p:txBody>
          <a:bodyPr anchor="b">
            <a:noAutofit/>
          </a:bodyPr>
          <a:lstStyle>
            <a:lvl1pPr marL="0" indent="0" algn="l">
              <a:lnSpc>
                <a:spcPct val="100000"/>
              </a:lnSpc>
              <a:buNone/>
              <a:defRPr sz="2200" b="0" cap="none" baseline="0">
                <a:solidFill>
                  <a:schemeClr val="accent6"/>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66635" y="2851331"/>
            <a:ext cx="3899798" cy="307143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30E46F-7819-4ACF-B48B-48222C2ACC88}" type="datetimeFigureOut">
              <a:rPr lang="en-US" dirty="0"/>
              <a:t>4/8/2019</a:t>
            </a:fld>
            <a:endParaRPr lang="en-US" dirty="0"/>
          </a:p>
        </p:txBody>
      </p:sp>
      <p:sp>
        <p:nvSpPr>
          <p:cNvPr id="8" name="Footer Placeholder 7"/>
          <p:cNvSpPr>
            <a:spLocks noGrp="1"/>
          </p:cNvSpPr>
          <p:nvPr>
            <p:ph type="ftr" sz="quarter" idx="11"/>
          </p:nvPr>
        </p:nvSpPr>
        <p:spPr/>
        <p:txBody>
          <a:bodyPr/>
          <a:lstStyle/>
          <a:p>
            <a:r>
              <a:rPr lang="en-US" dirty="0"/>
              <a:t>
              </a:t>
            </a:r>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Rectangle 12"/>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FAF3416-4057-4DAA-829D-4CA07428D088}" type="datetimeFigureOut">
              <a:rPr lang="en-US" dirty="0"/>
              <a:t>4/8/2019</a:t>
            </a:fld>
            <a:endParaRPr lang="en-US" dirty="0"/>
          </a:p>
        </p:txBody>
      </p:sp>
      <p:sp>
        <p:nvSpPr>
          <p:cNvPr id="4" name="Footer Placeholder 3"/>
          <p:cNvSpPr>
            <a:spLocks noGrp="1"/>
          </p:cNvSpPr>
          <p:nvPr>
            <p:ph type="ftr" sz="quarter" idx="11"/>
          </p:nvPr>
        </p:nvSpPr>
        <p:spPr/>
        <p:txBody>
          <a:bodyPr/>
          <a:lstStyle/>
          <a:p>
            <a:r>
              <a:rPr lang="en-US" dirty="0"/>
              <a:t>
              </a:t>
            </a:r>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
        <p:nvSpPr>
          <p:cNvPr id="8" name="TextBox 7"/>
          <p:cNvSpPr txBox="1"/>
          <p:nvPr/>
        </p:nvSpPr>
        <p:spPr>
          <a:xfrm>
            <a:off x="2196172" y="641226"/>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12" name="Rectangle 11"/>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921D9284-D300-4297-87F7-E791DCC15DB1}" type="datetimeFigureOut">
              <a:rPr lang="en-US" dirty="0"/>
              <a:t>4/8/2019</a:t>
            </a:fld>
            <a:endParaRPr lang="en-US" dirty="0"/>
          </a:p>
        </p:txBody>
      </p:sp>
      <p:sp>
        <p:nvSpPr>
          <p:cNvPr id="3" name="Footer Placeholder 2"/>
          <p:cNvSpPr>
            <a:spLocks noGrp="1"/>
          </p:cNvSpPr>
          <p:nvPr>
            <p:ph type="ftr" sz="quarter" idx="11"/>
          </p:nvPr>
        </p:nvSpPr>
        <p:spPr/>
        <p:txBody>
          <a:bodyPr/>
          <a:lstStyle/>
          <a:p>
            <a:r>
              <a:rPr lang="en-US" dirty="0"/>
              <a:t>
              </a:t>
            </a:r>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5" name="Rectangle 24"/>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Rectangle 25"/>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TextBox 9"/>
          <p:cNvSpPr txBox="1"/>
          <p:nvPr/>
        </p:nvSpPr>
        <p:spPr>
          <a:xfrm>
            <a:off x="1554154"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0323" y="1282451"/>
            <a:ext cx="2664361" cy="1903241"/>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120154" y="805818"/>
            <a:ext cx="5446278" cy="524412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970322" y="3186154"/>
            <a:ext cx="2664361" cy="2386397"/>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7D525BB-DA17-4BA0-B3C8-3AC3ABC827E6}" type="datetimeFigureOut">
              <a:rPr lang="en-US" dirty="0"/>
              <a:t>4/8/2019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9" name="Rectangle 18"/>
          <p:cNvSpPr/>
          <p:nvPr/>
        </p:nvSpPr>
        <p:spPr>
          <a:xfrm>
            <a:off x="1004479" y="0"/>
            <a:ext cx="10372316"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Rectangle 19"/>
          <p:cNvSpPr/>
          <p:nvPr/>
        </p:nvSpPr>
        <p:spPr>
          <a:xfrm>
            <a:off x="11377328"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6747062" y="3229"/>
            <a:ext cx="4629734" cy="6858000"/>
          </a:xfrm>
          <a:solidFill>
            <a:schemeClr val="tx1">
              <a:alpha val="10000"/>
            </a:schemeClr>
          </a:solidFill>
          <a:ln w="9525" cap="sq">
            <a:noFill/>
            <a:miter lim="800000"/>
          </a:ln>
          <a:effectLst/>
          <a:scene3d>
            <a:camera prst="orthographicFront"/>
            <a:lightRig rig="twoPt" dir="t">
              <a:rot lat="0" lon="0" rev="7200000"/>
            </a:lightRig>
          </a:scene3d>
          <a:sp3d>
            <a:bevelT w="25400" h="19050"/>
            <a:contourClr>
              <a:srgbClr val="FFFFFF"/>
            </a:contourClr>
          </a:sp3d>
        </p:spPr>
        <p:txBody>
          <a:bodyPr anchor="t">
            <a:normAutofit/>
          </a:bodyPr>
          <a:lstStyle>
            <a:lvl1pPr marL="0" indent="0" algn="ctr">
              <a:buNone/>
              <a:defRPr sz="2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extBox 9"/>
          <p:cNvSpPr txBox="1"/>
          <p:nvPr/>
        </p:nvSpPr>
        <p:spPr>
          <a:xfrm>
            <a:off x="1554686" y="1127550"/>
            <a:ext cx="415636" cy="369332"/>
          </a:xfrm>
          <a:prstGeom prst="rect">
            <a:avLst/>
          </a:prstGeom>
          <a:noFill/>
        </p:spPr>
        <p:txBody>
          <a:bodyPr wrap="square" rtlCol="0">
            <a:spAutoFit/>
          </a:bodyPr>
          <a:lstStyle/>
          <a:p>
            <a:pPr algn="r"/>
            <a:r>
              <a:rPr lang="en-US" sz="1800" dirty="0">
                <a:solidFill>
                  <a:schemeClr val="accent6"/>
                </a:solidFill>
                <a:latin typeface="Wingdings 3" panose="05040102010807070707" pitchFamily="18" charset="2"/>
              </a:rPr>
              <a:t>z</a:t>
            </a:r>
            <a:endParaRPr lang="en-US" sz="1000" dirty="0">
              <a:solidFill>
                <a:schemeClr val="accent6"/>
              </a:solidFill>
              <a:latin typeface="MS Shell Dlg 2" panose="020B0604030504040204" pitchFamily="34" charset="0"/>
            </a:endParaRPr>
          </a:p>
        </p:txBody>
      </p:sp>
      <p:sp>
        <p:nvSpPr>
          <p:cNvPr id="2" name="Title 1"/>
          <p:cNvSpPr>
            <a:spLocks noGrp="1"/>
          </p:cNvSpPr>
          <p:nvPr>
            <p:ph type="title"/>
          </p:nvPr>
        </p:nvSpPr>
        <p:spPr>
          <a:xfrm>
            <a:off x="1971241" y="1282452"/>
            <a:ext cx="3970986" cy="1900473"/>
          </a:xfrm>
        </p:spPr>
        <p:txBody>
          <a:bodyPr anchor="b">
            <a:normAutofit/>
          </a:bodyPr>
          <a:lstStyle>
            <a:lvl1pPr algn="l">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1970322" y="3182928"/>
            <a:ext cx="3971874" cy="2386394"/>
          </a:xfrm>
        </p:spPr>
        <p:txBody>
          <a:bodyPr>
            <a:normAutofit/>
          </a:bodyPr>
          <a:lstStyle>
            <a:lvl1pPr marL="0" indent="0" algn="l">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16C4C9A-3960-41CF-A4E9-2A8FB932454B}" type="datetimeFigureOut">
              <a:rPr lang="en-US" dirty="0"/>
              <a:t>4/8/2019</a:t>
            </a:fld>
            <a:endParaRPr lang="en-US" dirty="0"/>
          </a:p>
        </p:txBody>
      </p:sp>
      <p:sp>
        <p:nvSpPr>
          <p:cNvPr id="6" name="Footer Placeholder 5"/>
          <p:cNvSpPr>
            <a:spLocks noGrp="1"/>
          </p:cNvSpPr>
          <p:nvPr>
            <p:ph type="ftr" sz="quarter" idx="11"/>
          </p:nvPr>
        </p:nvSpPr>
        <p:spPr/>
        <p:txBody>
          <a:bodyPr/>
          <a:lstStyle/>
          <a:p>
            <a:r>
              <a:rPr lang="en-US" dirty="0"/>
              <a:t>
              </a:t>
            </a:r>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18" name="Picture 17"/>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5" name="Picture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8" name="Rectangle 7"/>
          <p:cNvSpPr/>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611808" y="808056"/>
            <a:ext cx="7958331" cy="1077229"/>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773599" y="2052116"/>
            <a:ext cx="7796540" cy="399782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5400000">
            <a:off x="-810065" y="5270604"/>
            <a:ext cx="2662729" cy="182880"/>
          </a:xfrm>
          <a:prstGeom prst="rect">
            <a:avLst/>
          </a:prstGeom>
        </p:spPr>
        <p:txBody>
          <a:bodyPr vert="horz" lIns="91440" tIns="18288" rIns="91440" bIns="45720" rtlCol="0" anchor="t"/>
          <a:lstStyle>
            <a:lvl1pPr algn="r">
              <a:defRPr sz="800">
                <a:solidFill>
                  <a:schemeClr val="tx1">
                    <a:tint val="75000"/>
                  </a:schemeClr>
                </a:solidFill>
                <a:latin typeface="+mn-lt"/>
              </a:defRPr>
            </a:lvl1pPr>
          </a:lstStyle>
          <a:p>
            <a:fld id="{3CBC1C18-307B-4F68-A007-B5B542270E8D}" type="datetimeFigureOut">
              <a:rPr lang="en-US" dirty="0"/>
              <a:t>4/8/2019</a:t>
            </a:fld>
            <a:endParaRPr lang="en-US" dirty="0"/>
          </a:p>
        </p:txBody>
      </p:sp>
      <p:sp>
        <p:nvSpPr>
          <p:cNvPr id="5" name="Footer Placeholder 4"/>
          <p:cNvSpPr>
            <a:spLocks noGrp="1"/>
          </p:cNvSpPr>
          <p:nvPr>
            <p:ph type="ftr" sz="quarter" idx="3"/>
          </p:nvPr>
        </p:nvSpPr>
        <p:spPr>
          <a:xfrm rot="5400000">
            <a:off x="-2237130" y="3661144"/>
            <a:ext cx="5885352" cy="179176"/>
          </a:xfrm>
          <a:prstGeom prst="rect">
            <a:avLst/>
          </a:prstGeom>
        </p:spPr>
        <p:txBody>
          <a:bodyPr vert="horz" lIns="91440" tIns="45720" rIns="91440" bIns="18288" rtlCol="0" anchor="b"/>
          <a:lstStyle>
            <a:lvl1pPr algn="r">
              <a:defRPr sz="800">
                <a:solidFill>
                  <a:schemeClr val="tx1">
                    <a:tint val="75000"/>
                  </a:schemeClr>
                </a:solidFill>
              </a:defRPr>
            </a:lvl1pPr>
          </a:lstStyle>
          <a:p>
            <a:r>
              <a:rPr lang="en-US" dirty="0"/>
              <a:t>
              </a:t>
            </a:r>
          </a:p>
        </p:txBody>
      </p:sp>
      <p:sp>
        <p:nvSpPr>
          <p:cNvPr id="6" name="Slide Number Placeholder 5"/>
          <p:cNvSpPr>
            <a:spLocks noGrp="1"/>
          </p:cNvSpPr>
          <p:nvPr>
            <p:ph type="sldNum" sz="quarter" idx="4"/>
          </p:nvPr>
        </p:nvSpPr>
        <p:spPr>
          <a:xfrm>
            <a:off x="158407" y="164592"/>
            <a:ext cx="636727" cy="322851"/>
          </a:xfrm>
          <a:prstGeom prst="rect">
            <a:avLst/>
          </a:prstGeom>
        </p:spPr>
        <p:txBody>
          <a:bodyPr vert="horz" lIns="91440" tIns="45720" rIns="45720" bIns="45720" rtlCol="0" anchor="ctr"/>
          <a:lstStyle>
            <a:lvl1pPr algn="r">
              <a:defRPr sz="1800">
                <a:solidFill>
                  <a:schemeClr val="tx1">
                    <a:tint val="75000"/>
                  </a:schemeClr>
                </a:solidFill>
              </a:defRPr>
            </a:lvl1pPr>
          </a:lstStyle>
          <a:p>
            <a:fld id="{6D22F896-40B5-4ADD-8801-0D06FADFA095}" type="slidenum">
              <a:rPr lang="en-US" dirty="0"/>
              <a:pPr/>
              <a:t>‹#›</a:t>
            </a:fld>
            <a:endParaRPr lang="en-US" dirty="0"/>
          </a:p>
        </p:txBody>
      </p:sp>
      <p:sp>
        <p:nvSpPr>
          <p:cNvPr id="57" name="Rectangle 56"/>
          <p:cNvSpPr/>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r" defTabSz="914400" rtl="0" eaLnBrk="1" latinLnBrk="0" hangingPunct="1">
        <a:lnSpc>
          <a:spcPct val="90000"/>
        </a:lnSpc>
        <a:spcBef>
          <a:spcPct val="0"/>
        </a:spcBef>
        <a:buNone/>
        <a:defRPr sz="3400" b="0" i="0" kern="1200" cap="none">
          <a:solidFill>
            <a:schemeClr val="tx1"/>
          </a:solidFill>
          <a:effectLst/>
          <a:latin typeface="+mj-lt"/>
          <a:ea typeface="+mj-ea"/>
          <a:cs typeface="+mj-cs"/>
        </a:defRPr>
      </a:lvl1pPr>
    </p:titleStyle>
    <p:bodyStyle>
      <a:lvl1pPr marL="344488" indent="-344488" algn="l" defTabSz="914400" rtl="0" eaLnBrk="1" latinLnBrk="0" hangingPunct="1">
        <a:lnSpc>
          <a:spcPct val="120000"/>
        </a:lnSpc>
        <a:spcBef>
          <a:spcPts val="1000"/>
        </a:spcBef>
        <a:spcAft>
          <a:spcPts val="600"/>
        </a:spcAft>
        <a:buClr>
          <a:schemeClr val="accent6"/>
        </a:buClr>
        <a:buSzPct val="90000"/>
        <a:buFont typeface="Wingdings" panose="05000000000000000000" pitchFamily="2" charset="2"/>
        <a:buChar char="§"/>
        <a:defRPr sz="2000" kern="1200">
          <a:solidFill>
            <a:schemeClr val="tx1"/>
          </a:solidFill>
          <a:effectLst/>
          <a:latin typeface="+mn-lt"/>
          <a:ea typeface="+mn-ea"/>
          <a:cs typeface="+mn-cs"/>
        </a:defRPr>
      </a:lvl1pPr>
      <a:lvl2pPr marL="7953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800" kern="1200">
          <a:solidFill>
            <a:schemeClr val="tx1"/>
          </a:solidFill>
          <a:effectLst/>
          <a:latin typeface="+mn-lt"/>
          <a:ea typeface="+mn-ea"/>
          <a:cs typeface="+mn-cs"/>
        </a:defRPr>
      </a:lvl2pPr>
      <a:lvl3pPr marL="12588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600" kern="1200">
          <a:solidFill>
            <a:schemeClr val="tx1"/>
          </a:solidFill>
          <a:effectLst/>
          <a:latin typeface="+mn-lt"/>
          <a:ea typeface="+mn-ea"/>
          <a:cs typeface="+mn-cs"/>
        </a:defRPr>
      </a:lvl3pPr>
      <a:lvl4pPr marL="1709738" indent="-33813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400" kern="1200">
          <a:solidFill>
            <a:schemeClr val="tx1"/>
          </a:solidFill>
          <a:effectLst/>
          <a:latin typeface="+mn-lt"/>
          <a:ea typeface="+mn-ea"/>
          <a:cs typeface="+mn-cs"/>
        </a:defRPr>
      </a:lvl4pPr>
      <a:lvl5pPr marL="2173288" indent="-34448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a:solidFill>
            <a:schemeClr val="tx1"/>
          </a:solidFill>
          <a:effectLst/>
          <a:latin typeface="+mn-lt"/>
          <a:ea typeface="+mn-ea"/>
          <a:cs typeface="+mn-cs"/>
        </a:defRPr>
      </a:lvl5pPr>
      <a:lvl6pPr marL="2642616"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6pPr>
      <a:lvl7pPr marL="3108960"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7pPr>
      <a:lvl8pPr marL="3575304"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8pPr>
      <a:lvl9pPr marL="4041648" indent="-338328" algn="l" defTabSz="914400" rtl="0" eaLnBrk="1" latinLnBrk="0" hangingPunct="1">
        <a:lnSpc>
          <a:spcPct val="120000"/>
        </a:lnSpc>
        <a:spcBef>
          <a:spcPts val="500"/>
        </a:spcBef>
        <a:spcAft>
          <a:spcPts val="600"/>
        </a:spcAft>
        <a:buClr>
          <a:schemeClr val="accent6"/>
        </a:buClr>
        <a:buSzPct val="90000"/>
        <a:buFont typeface="Wingdings" panose="05000000000000000000" pitchFamily="2" charset="2"/>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png"/><Relationship Id="rId7"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3.png"/><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2D7D5-D860-4984-9063-A493C9B9EED6}"/>
              </a:ext>
            </a:extLst>
          </p:cNvPr>
          <p:cNvSpPr>
            <a:spLocks noGrp="1"/>
          </p:cNvSpPr>
          <p:nvPr>
            <p:ph type="ctrTitle"/>
          </p:nvPr>
        </p:nvSpPr>
        <p:spPr>
          <a:xfrm>
            <a:off x="978568" y="1748590"/>
            <a:ext cx="7895771" cy="4045220"/>
          </a:xfrm>
        </p:spPr>
        <p:txBody>
          <a:bodyPr>
            <a:noAutofit/>
          </a:bodyPr>
          <a:lstStyle/>
          <a:p>
            <a:pPr algn="ctr"/>
            <a:r>
              <a:rPr lang="en-US" sz="8800" dirty="0"/>
              <a:t>Home Study Assessment #4</a:t>
            </a:r>
          </a:p>
        </p:txBody>
      </p:sp>
    </p:spTree>
    <p:extLst>
      <p:ext uri="{BB962C8B-B14F-4D97-AF65-F5344CB8AC3E}">
        <p14:creationId xmlns:p14="http://schemas.microsoft.com/office/powerpoint/2010/main" val="16075931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3314" name="Picture 2" descr="https://scontent.fhou1-1.fna.fbcdn.net/v/t1.0-9/559207_3026079932778_924366964_n.jpg?oh=b6d46e16d6f863086c72b9d7e871a7e4&amp;oe=57D6A60B"/>
          <p:cNvPicPr>
            <a:picLocks noChangeAspect="1" noChangeArrowheads="1"/>
          </p:cNvPicPr>
          <p:nvPr/>
        </p:nvPicPr>
        <p:blipFill>
          <a:blip r:embed="rId2" cstate="print"/>
          <a:srcRect/>
          <a:stretch>
            <a:fillRect/>
          </a:stretch>
        </p:blipFill>
        <p:spPr bwMode="auto">
          <a:xfrm>
            <a:off x="1524000" y="-1"/>
            <a:ext cx="9144000" cy="6858001"/>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5" name="Picture 4" descr="IMG_0337.JPG"/>
          <p:cNvPicPr>
            <a:picLocks noChangeAspect="1"/>
          </p:cNvPicPr>
          <p:nvPr/>
        </p:nvPicPr>
        <p:blipFill>
          <a:blip r:embed="rId2" cstate="print"/>
          <a:stretch>
            <a:fillRect/>
          </a:stretch>
        </p:blipFill>
        <p:spPr>
          <a:xfrm>
            <a:off x="1524000" y="0"/>
            <a:ext cx="6858000" cy="6858000"/>
          </a:xfrm>
          <a:prstGeom prst="rect">
            <a:avLst/>
          </a:prstGeom>
        </p:spPr>
      </p:pic>
      <p:pic>
        <p:nvPicPr>
          <p:cNvPr id="4" name="Content Placeholder 3" descr="IMG_0336.JPG"/>
          <p:cNvPicPr>
            <a:picLocks noGrp="1" noChangeAspect="1"/>
          </p:cNvPicPr>
          <p:nvPr>
            <p:ph idx="1"/>
          </p:nvPr>
        </p:nvPicPr>
        <p:blipFill>
          <a:blip r:embed="rId3" cstate="print"/>
          <a:stretch>
            <a:fillRect/>
          </a:stretch>
        </p:blipFill>
        <p:spPr>
          <a:xfrm>
            <a:off x="6781800" y="0"/>
            <a:ext cx="3886200" cy="6898006"/>
          </a:xfrm>
        </p:spPr>
      </p:pic>
      <p:pic>
        <p:nvPicPr>
          <p:cNvPr id="6" name="Picture 5" descr="IMG_0338.JPG"/>
          <p:cNvPicPr>
            <a:picLocks noChangeAspect="1"/>
          </p:cNvPicPr>
          <p:nvPr/>
        </p:nvPicPr>
        <p:blipFill>
          <a:blip r:embed="rId4" cstate="print"/>
          <a:stretch>
            <a:fillRect/>
          </a:stretch>
        </p:blipFill>
        <p:spPr>
          <a:xfrm rot="5400000">
            <a:off x="990600" y="533400"/>
            <a:ext cx="6858000" cy="57912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0" y="1"/>
            <a:ext cx="9144000" cy="6126163"/>
          </a:xfrm>
        </p:spPr>
        <p:txBody>
          <a:bodyPr/>
          <a:lstStyle/>
          <a:p>
            <a:pPr>
              <a:buNone/>
            </a:pPr>
            <a:r>
              <a:rPr lang="en-US" sz="6000" dirty="0"/>
              <a:t>“Do not shrink from visiting a sick person, because for such deeds you will be loved.”   </a:t>
            </a:r>
            <a:r>
              <a:rPr lang="en-US" sz="4400" dirty="0"/>
              <a:t>- </a:t>
            </a:r>
            <a:r>
              <a:rPr lang="en-US" sz="4400" dirty="0" err="1"/>
              <a:t>Sirach</a:t>
            </a:r>
            <a:r>
              <a:rPr lang="en-US" sz="4400" dirty="0"/>
              <a:t> 7:35</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id="{6154BE3A-19AD-4209-ACDC-E7421A0C5E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46" name="Picture 45">
            <a:extLst>
              <a:ext uri="{FF2B5EF4-FFF2-40B4-BE49-F238E27FC236}">
                <a16:creationId xmlns:a16="http://schemas.microsoft.com/office/drawing/2014/main" id="{29E6BE99-AC1F-4A9E-BE46-DE901900204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48" name="Rectangle 47">
            <a:extLst>
              <a:ext uri="{FF2B5EF4-FFF2-40B4-BE49-F238E27FC236}">
                <a16:creationId xmlns:a16="http://schemas.microsoft.com/office/drawing/2014/main" id="{99DC7DB1-F372-45D3-9BD0-B4F22977CB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0" name="Rectangle 49">
            <a:extLst>
              <a:ext uri="{FF2B5EF4-FFF2-40B4-BE49-F238E27FC236}">
                <a16:creationId xmlns:a16="http://schemas.microsoft.com/office/drawing/2014/main" id="{35D1E4A3-6609-48CA-8146-E933DB3887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2" name="Rectangle 51">
            <a:extLst>
              <a:ext uri="{FF2B5EF4-FFF2-40B4-BE49-F238E27FC236}">
                <a16:creationId xmlns:a16="http://schemas.microsoft.com/office/drawing/2014/main" id="{9906A214-F61F-45A5-9B03-86C98470C7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7934348"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4" name="Rectangle 53">
            <a:extLst>
              <a:ext uri="{FF2B5EF4-FFF2-40B4-BE49-F238E27FC236}">
                <a16:creationId xmlns:a16="http://schemas.microsoft.com/office/drawing/2014/main" id="{A1C31DC4-93F3-41DF-87A9-989BA33486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41881"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6" name="TextBox 55">
            <a:extLst>
              <a:ext uri="{FF2B5EF4-FFF2-40B4-BE49-F238E27FC236}">
                <a16:creationId xmlns:a16="http://schemas.microsoft.com/office/drawing/2014/main" id="{CD498D29-9D5B-4183-9C3F-91804BC4D4FB}"/>
              </a:ext>
              <a:ext uri="{C183D7F6-B498-43B3-948B-1728B52AA6E4}">
                <adec:decorative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91282" y="3262852"/>
            <a:ext cx="415636" cy="461665"/>
          </a:xfrm>
          <a:prstGeom prst="rect">
            <a:avLst/>
          </a:prstGeom>
          <a:noFill/>
        </p:spPr>
        <p:txBody>
          <a:bodyPr wrap="square" rtlCol="0">
            <a:spAutoFit/>
          </a:bodyPr>
          <a:lstStyle/>
          <a:p>
            <a:pPr algn="r">
              <a:spcAft>
                <a:spcPts val="600"/>
              </a:spcAft>
            </a:pPr>
            <a:r>
              <a:rPr lang="en-US" sz="2400" dirty="0">
                <a:solidFill>
                  <a:schemeClr val="accent6"/>
                </a:solidFill>
                <a:latin typeface="Wingdings 3" panose="05040102010807070707" pitchFamily="18" charset="2"/>
              </a:rPr>
              <a:t>z</a:t>
            </a:r>
            <a:endParaRPr lang="en-US" sz="2400" dirty="0">
              <a:solidFill>
                <a:schemeClr val="accent6"/>
              </a:solidFill>
              <a:latin typeface="MS Shell Dlg 2" panose="020B0604030504040204" pitchFamily="34" charset="0"/>
            </a:endParaRPr>
          </a:p>
        </p:txBody>
      </p:sp>
      <p:sp useBgFill="1">
        <p:nvSpPr>
          <p:cNvPr id="58" name="Rectangle 57">
            <a:extLst>
              <a:ext uri="{FF2B5EF4-FFF2-40B4-BE49-F238E27FC236}">
                <a16:creationId xmlns:a16="http://schemas.microsoft.com/office/drawing/2014/main" id="{D6D8EF00-1C29-48ED-B13B-9C7D85C944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Picture 59">
            <a:extLst>
              <a:ext uri="{FF2B5EF4-FFF2-40B4-BE49-F238E27FC236}">
                <a16:creationId xmlns:a16="http://schemas.microsoft.com/office/drawing/2014/main" id="{C5B3587A-7410-4DDC-82AB-89875F46EF1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62" name="Picture 61">
            <a:extLst>
              <a:ext uri="{FF2B5EF4-FFF2-40B4-BE49-F238E27FC236}">
                <a16:creationId xmlns:a16="http://schemas.microsoft.com/office/drawing/2014/main" id="{6827C5D6-99B6-4270-ADCA-D311FB0C65A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64" name="Rectangle 63">
            <a:extLst>
              <a:ext uri="{FF2B5EF4-FFF2-40B4-BE49-F238E27FC236}">
                <a16:creationId xmlns:a16="http://schemas.microsoft.com/office/drawing/2014/main" id="{D85455ED-A994-4C61-A679-D721794E7D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16BCEEAB-7AFE-46D7-ACD3-24FB063214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a:extLst>
              <a:ext uri="{FF2B5EF4-FFF2-40B4-BE49-F238E27FC236}">
                <a16:creationId xmlns:a16="http://schemas.microsoft.com/office/drawing/2014/main" id="{2DE52182-F9D7-4426-9C56-2B75A363171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2B82925-EEF6-4226-AF73-82D9DB1BE182}"/>
              </a:ext>
            </a:extLst>
          </p:cNvPr>
          <p:cNvSpPr>
            <a:spLocks noGrp="1"/>
          </p:cNvSpPr>
          <p:nvPr>
            <p:ph type="title"/>
          </p:nvPr>
        </p:nvSpPr>
        <p:spPr>
          <a:xfrm>
            <a:off x="1145565" y="4001253"/>
            <a:ext cx="3018103" cy="2268559"/>
          </a:xfrm>
        </p:spPr>
        <p:txBody>
          <a:bodyPr vert="horz" lIns="91440" tIns="45720" rIns="91440" bIns="45720" rtlCol="0" anchor="t">
            <a:normAutofit/>
          </a:bodyPr>
          <a:lstStyle/>
          <a:p>
            <a:pPr algn="ctr"/>
            <a:r>
              <a:rPr lang="en-US" sz="4800" dirty="0"/>
              <a:t>How can we visit the sick?</a:t>
            </a:r>
          </a:p>
        </p:txBody>
      </p:sp>
      <p:pic>
        <p:nvPicPr>
          <p:cNvPr id="4" name="Picture 3">
            <a:extLst>
              <a:ext uri="{FF2B5EF4-FFF2-40B4-BE49-F238E27FC236}">
                <a16:creationId xmlns:a16="http://schemas.microsoft.com/office/drawing/2014/main" id="{F065406B-7155-4964-9384-5575284ED02E}"/>
              </a:ext>
            </a:extLst>
          </p:cNvPr>
          <p:cNvPicPr>
            <a:picLocks noChangeAspect="1"/>
          </p:cNvPicPr>
          <p:nvPr/>
        </p:nvPicPr>
        <p:blipFill rotWithShape="1">
          <a:blip r:embed="rId5"/>
          <a:srcRect l="8838" r="28738" b="-1"/>
          <a:stretch/>
        </p:blipFill>
        <p:spPr>
          <a:xfrm>
            <a:off x="5764159" y="645834"/>
            <a:ext cx="2408070" cy="2700349"/>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pic>
        <p:nvPicPr>
          <p:cNvPr id="6" name="Picture 5">
            <a:extLst>
              <a:ext uri="{FF2B5EF4-FFF2-40B4-BE49-F238E27FC236}">
                <a16:creationId xmlns:a16="http://schemas.microsoft.com/office/drawing/2014/main" id="{22BAF7B4-D354-49B0-9EB1-6C5DA78B7691}"/>
              </a:ext>
            </a:extLst>
          </p:cNvPr>
          <p:cNvPicPr>
            <a:picLocks noChangeAspect="1"/>
          </p:cNvPicPr>
          <p:nvPr/>
        </p:nvPicPr>
        <p:blipFill rotWithShape="1">
          <a:blip r:embed="rId6"/>
          <a:srcRect l="18368" r="21436" b="-3"/>
          <a:stretch/>
        </p:blipFill>
        <p:spPr>
          <a:xfrm>
            <a:off x="8337863" y="645834"/>
            <a:ext cx="2408070" cy="2700349"/>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pic>
        <p:nvPicPr>
          <p:cNvPr id="7" name="Picture 6">
            <a:extLst>
              <a:ext uri="{FF2B5EF4-FFF2-40B4-BE49-F238E27FC236}">
                <a16:creationId xmlns:a16="http://schemas.microsoft.com/office/drawing/2014/main" id="{658B8131-22E9-42F6-BEE5-A5601D4FB961}"/>
              </a:ext>
            </a:extLst>
          </p:cNvPr>
          <p:cNvPicPr>
            <a:picLocks noChangeAspect="1"/>
          </p:cNvPicPr>
          <p:nvPr/>
        </p:nvPicPr>
        <p:blipFill rotWithShape="1">
          <a:blip r:embed="rId7"/>
          <a:srcRect r="10848" b="-4"/>
          <a:stretch/>
        </p:blipFill>
        <p:spPr>
          <a:xfrm>
            <a:off x="5762676" y="3509766"/>
            <a:ext cx="2408521" cy="2701708"/>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pic>
        <p:nvPicPr>
          <p:cNvPr id="5" name="Picture 4">
            <a:extLst>
              <a:ext uri="{FF2B5EF4-FFF2-40B4-BE49-F238E27FC236}">
                <a16:creationId xmlns:a16="http://schemas.microsoft.com/office/drawing/2014/main" id="{5637042A-1B69-4D2A-B443-44945F38C08F}"/>
              </a:ext>
            </a:extLst>
          </p:cNvPr>
          <p:cNvPicPr>
            <a:picLocks noChangeAspect="1"/>
          </p:cNvPicPr>
          <p:nvPr/>
        </p:nvPicPr>
        <p:blipFill rotWithShape="1">
          <a:blip r:embed="rId8"/>
          <a:srcRect l="10256" r="592" b="-4"/>
          <a:stretch/>
        </p:blipFill>
        <p:spPr>
          <a:xfrm>
            <a:off x="8333547" y="3509766"/>
            <a:ext cx="2408521" cy="2701708"/>
          </a:xfrm>
          <a:prstGeom prst="rect">
            <a:avLst/>
          </a:prstGeom>
          <a:ln>
            <a:gradFill flip="none" rotWithShape="1">
              <a:gsLst>
                <a:gs pos="86000">
                  <a:schemeClr val="accent6">
                    <a:lumMod val="67000"/>
                  </a:schemeClr>
                </a:gs>
                <a:gs pos="20000">
                  <a:schemeClr val="accent6">
                    <a:lumMod val="97000"/>
                    <a:lumOff val="3000"/>
                  </a:schemeClr>
                </a:gs>
                <a:gs pos="100000">
                  <a:schemeClr val="accent6">
                    <a:lumMod val="60000"/>
                    <a:lumOff val="40000"/>
                  </a:schemeClr>
                </a:gs>
              </a:gsLst>
              <a:lin ang="16200000" scaled="1"/>
              <a:tileRect/>
            </a:gradFill>
          </a:ln>
          <a:effectLst>
            <a:innerShdw blurRad="127000">
              <a:prstClr val="black">
                <a:alpha val="90000"/>
              </a:prstClr>
            </a:innerShdw>
          </a:effectLst>
        </p:spPr>
      </p:pic>
      <p:sp>
        <p:nvSpPr>
          <p:cNvPr id="70" name="Rectangle 69">
            <a:extLst>
              <a:ext uri="{FF2B5EF4-FFF2-40B4-BE49-F238E27FC236}">
                <a16:creationId xmlns:a16="http://schemas.microsoft.com/office/drawing/2014/main" id="{DFA763DD-6CAA-4A17-BE2B-2496C161C4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7666" y="-2718"/>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DE55FDBF-62C8-4655-93D8-101BAC859FE1}"/>
              </a:ext>
            </a:extLst>
          </p:cNvPr>
          <p:cNvPicPr>
            <a:picLocks noChangeAspect="1"/>
          </p:cNvPicPr>
          <p:nvPr/>
        </p:nvPicPr>
        <p:blipFill>
          <a:blip r:embed="rId9"/>
          <a:stretch>
            <a:fillRect/>
          </a:stretch>
        </p:blipFill>
        <p:spPr>
          <a:xfrm>
            <a:off x="733650" y="645834"/>
            <a:ext cx="4645167" cy="2614300"/>
          </a:xfrm>
          <a:prstGeom prst="rect">
            <a:avLst/>
          </a:prstGeom>
        </p:spPr>
      </p:pic>
    </p:spTree>
    <p:extLst>
      <p:ext uri="{BB962C8B-B14F-4D97-AF65-F5344CB8AC3E}">
        <p14:creationId xmlns:p14="http://schemas.microsoft.com/office/powerpoint/2010/main" val="27276031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954CD6-5C08-4075-AA73-40DBCC32DF1B}"/>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2D08FFBE-CCAB-47D9-B3E5-59DDCD02390C}"/>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F1C7439B-B216-45F9-928E-A892758ACF38}"/>
              </a:ext>
            </a:extLst>
          </p:cNvPr>
          <p:cNvPicPr>
            <a:picLocks noChangeAspect="1"/>
          </p:cNvPicPr>
          <p:nvPr/>
        </p:nvPicPr>
        <p:blipFill>
          <a:blip r:embed="rId2"/>
          <a:stretch>
            <a:fillRect/>
          </a:stretch>
        </p:blipFill>
        <p:spPr>
          <a:xfrm>
            <a:off x="8181032" y="1242644"/>
            <a:ext cx="4010968" cy="5615355"/>
          </a:xfrm>
          <a:prstGeom prst="rect">
            <a:avLst/>
          </a:prstGeom>
        </p:spPr>
      </p:pic>
      <p:pic>
        <p:nvPicPr>
          <p:cNvPr id="5" name="Picture 4">
            <a:extLst>
              <a:ext uri="{FF2B5EF4-FFF2-40B4-BE49-F238E27FC236}">
                <a16:creationId xmlns:a16="http://schemas.microsoft.com/office/drawing/2014/main" id="{8287C654-BFFE-4C3A-9F3A-ADD26E3EE46B}"/>
              </a:ext>
            </a:extLst>
          </p:cNvPr>
          <p:cNvPicPr>
            <a:picLocks noChangeAspect="1"/>
          </p:cNvPicPr>
          <p:nvPr/>
        </p:nvPicPr>
        <p:blipFill>
          <a:blip r:embed="rId3"/>
          <a:stretch>
            <a:fillRect/>
          </a:stretch>
        </p:blipFill>
        <p:spPr>
          <a:xfrm>
            <a:off x="0" y="0"/>
            <a:ext cx="7487139" cy="5615354"/>
          </a:xfrm>
          <a:prstGeom prst="rect">
            <a:avLst/>
          </a:prstGeom>
        </p:spPr>
      </p:pic>
    </p:spTree>
    <p:extLst>
      <p:ext uri="{BB962C8B-B14F-4D97-AF65-F5344CB8AC3E}">
        <p14:creationId xmlns:p14="http://schemas.microsoft.com/office/powerpoint/2010/main" val="694300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2944E-2A67-442D-A3C6-9C41ED5AF579}"/>
              </a:ext>
            </a:extLst>
          </p:cNvPr>
          <p:cNvSpPr>
            <a:spLocks noGrp="1"/>
          </p:cNvSpPr>
          <p:nvPr>
            <p:ph type="title"/>
          </p:nvPr>
        </p:nvSpPr>
        <p:spPr>
          <a:xfrm>
            <a:off x="2628586" y="269441"/>
            <a:ext cx="7958331" cy="1077229"/>
          </a:xfrm>
        </p:spPr>
        <p:txBody>
          <a:bodyPr>
            <a:noAutofit/>
          </a:bodyPr>
          <a:lstStyle/>
          <a:p>
            <a:r>
              <a:rPr lang="en-US" sz="7200" b="1" u="sng" dirty="0"/>
              <a:t>Your Turn</a:t>
            </a:r>
          </a:p>
        </p:txBody>
      </p:sp>
      <p:sp>
        <p:nvSpPr>
          <p:cNvPr id="3" name="Content Placeholder 2">
            <a:extLst>
              <a:ext uri="{FF2B5EF4-FFF2-40B4-BE49-F238E27FC236}">
                <a16:creationId xmlns:a16="http://schemas.microsoft.com/office/drawing/2014/main" id="{4EE7DC9B-33D7-4AE8-866E-AD7B46364A8B}"/>
              </a:ext>
            </a:extLst>
          </p:cNvPr>
          <p:cNvSpPr>
            <a:spLocks noGrp="1"/>
          </p:cNvSpPr>
          <p:nvPr>
            <p:ph idx="1"/>
          </p:nvPr>
        </p:nvSpPr>
        <p:spPr>
          <a:xfrm>
            <a:off x="1199626" y="2052116"/>
            <a:ext cx="10150679" cy="3997828"/>
          </a:xfrm>
        </p:spPr>
        <p:txBody>
          <a:bodyPr>
            <a:noAutofit/>
          </a:bodyPr>
          <a:lstStyle/>
          <a:p>
            <a:r>
              <a:rPr lang="en-US" sz="3600" dirty="0"/>
              <a:t>One member from each family should come up and grab a piece of paper. On the piece of paper you will see a corporal work of mercy. Take a few minutes as a family to come up with different ideas of things you can do to live out this work of mercy. Write them down on the piece of paper. </a:t>
            </a:r>
          </a:p>
        </p:txBody>
      </p:sp>
    </p:spTree>
    <p:extLst>
      <p:ext uri="{BB962C8B-B14F-4D97-AF65-F5344CB8AC3E}">
        <p14:creationId xmlns:p14="http://schemas.microsoft.com/office/powerpoint/2010/main" val="3348211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C4589-9A81-4D92-8738-391BC7471EEE}"/>
              </a:ext>
            </a:extLst>
          </p:cNvPr>
          <p:cNvSpPr>
            <a:spLocks noGrp="1"/>
          </p:cNvSpPr>
          <p:nvPr>
            <p:ph type="title"/>
          </p:nvPr>
        </p:nvSpPr>
        <p:spPr>
          <a:xfrm>
            <a:off x="1663851" y="36030"/>
            <a:ext cx="7958331" cy="1077229"/>
          </a:xfrm>
        </p:spPr>
        <p:txBody>
          <a:bodyPr>
            <a:normAutofit/>
          </a:bodyPr>
          <a:lstStyle/>
          <a:p>
            <a:r>
              <a:rPr lang="en-US" sz="5400" u="sng" dirty="0"/>
              <a:t>Share Your Knowledge</a:t>
            </a:r>
          </a:p>
        </p:txBody>
      </p:sp>
      <p:sp>
        <p:nvSpPr>
          <p:cNvPr id="4" name="Rectangle 3">
            <a:extLst>
              <a:ext uri="{FF2B5EF4-FFF2-40B4-BE49-F238E27FC236}">
                <a16:creationId xmlns:a16="http://schemas.microsoft.com/office/drawing/2014/main" id="{02836286-F79A-484E-BEA9-30A150C16854}"/>
              </a:ext>
            </a:extLst>
          </p:cNvPr>
          <p:cNvSpPr/>
          <p:nvPr/>
        </p:nvSpPr>
        <p:spPr>
          <a:xfrm>
            <a:off x="987129" y="797242"/>
            <a:ext cx="2952925" cy="177636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5AE9D47-13EE-4151-A12B-5E5A74CDAC1C}"/>
              </a:ext>
            </a:extLst>
          </p:cNvPr>
          <p:cNvSpPr/>
          <p:nvPr/>
        </p:nvSpPr>
        <p:spPr>
          <a:xfrm>
            <a:off x="8479871" y="797242"/>
            <a:ext cx="2952925" cy="177636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B58A67D-5C06-4F3F-985C-33FC643C770E}"/>
              </a:ext>
            </a:extLst>
          </p:cNvPr>
          <p:cNvSpPr/>
          <p:nvPr/>
        </p:nvSpPr>
        <p:spPr>
          <a:xfrm>
            <a:off x="981510" y="2953564"/>
            <a:ext cx="2952925" cy="177636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E1567A7-5267-4172-885C-D6B8C05E3093}"/>
              </a:ext>
            </a:extLst>
          </p:cNvPr>
          <p:cNvSpPr/>
          <p:nvPr/>
        </p:nvSpPr>
        <p:spPr>
          <a:xfrm>
            <a:off x="981510" y="5079063"/>
            <a:ext cx="2952925" cy="177636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CDBB357-FD33-40F4-AAB0-1E54722C6CF0}"/>
              </a:ext>
            </a:extLst>
          </p:cNvPr>
          <p:cNvSpPr/>
          <p:nvPr/>
        </p:nvSpPr>
        <p:spPr>
          <a:xfrm>
            <a:off x="8437935" y="5081631"/>
            <a:ext cx="2952925" cy="177636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6111DA8-890A-4EEA-9FBF-81A7F362513D}"/>
              </a:ext>
            </a:extLst>
          </p:cNvPr>
          <p:cNvSpPr/>
          <p:nvPr/>
        </p:nvSpPr>
        <p:spPr>
          <a:xfrm>
            <a:off x="8437935" y="2939436"/>
            <a:ext cx="2952925" cy="1776369"/>
          </a:xfrm>
          <a:prstGeom prst="rect">
            <a:avLst/>
          </a:prstGeom>
          <a:solidFill>
            <a:srgbClr val="F46E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8EC68440-56B6-4978-A9E4-3A6C922DDBAE}"/>
              </a:ext>
            </a:extLst>
          </p:cNvPr>
          <p:cNvCxnSpPr>
            <a:cxnSpLocks/>
          </p:cNvCxnSpPr>
          <p:nvPr/>
        </p:nvCxnSpPr>
        <p:spPr>
          <a:xfrm>
            <a:off x="3984779" y="1619465"/>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2B22D77-C9DC-4ED9-9C53-29CF910AD052}"/>
              </a:ext>
            </a:extLst>
          </p:cNvPr>
          <p:cNvCxnSpPr/>
          <p:nvPr/>
        </p:nvCxnSpPr>
        <p:spPr>
          <a:xfrm>
            <a:off x="3959607" y="3840196"/>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00D2EA2-A37A-40F8-96CE-560363DD3627}"/>
              </a:ext>
            </a:extLst>
          </p:cNvPr>
          <p:cNvCxnSpPr/>
          <p:nvPr/>
        </p:nvCxnSpPr>
        <p:spPr>
          <a:xfrm>
            <a:off x="3934435" y="6060928"/>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39477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C4589-9A81-4D92-8738-391BC7471EEE}"/>
              </a:ext>
            </a:extLst>
          </p:cNvPr>
          <p:cNvSpPr>
            <a:spLocks noGrp="1"/>
          </p:cNvSpPr>
          <p:nvPr>
            <p:ph type="title"/>
          </p:nvPr>
        </p:nvSpPr>
        <p:spPr>
          <a:xfrm>
            <a:off x="1663851" y="36030"/>
            <a:ext cx="7958331" cy="1077229"/>
          </a:xfrm>
        </p:spPr>
        <p:txBody>
          <a:bodyPr>
            <a:normAutofit/>
          </a:bodyPr>
          <a:lstStyle/>
          <a:p>
            <a:r>
              <a:rPr lang="en-US" sz="5400" u="sng" dirty="0"/>
              <a:t>Share Your Knowledge</a:t>
            </a:r>
          </a:p>
        </p:txBody>
      </p:sp>
      <p:sp>
        <p:nvSpPr>
          <p:cNvPr id="4" name="Rectangle 3">
            <a:extLst>
              <a:ext uri="{FF2B5EF4-FFF2-40B4-BE49-F238E27FC236}">
                <a16:creationId xmlns:a16="http://schemas.microsoft.com/office/drawing/2014/main" id="{02836286-F79A-484E-BEA9-30A150C16854}"/>
              </a:ext>
            </a:extLst>
          </p:cNvPr>
          <p:cNvSpPr/>
          <p:nvPr/>
        </p:nvSpPr>
        <p:spPr>
          <a:xfrm>
            <a:off x="981510" y="882877"/>
            <a:ext cx="2952925" cy="177636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5AE9D47-13EE-4151-A12B-5E5A74CDAC1C}"/>
              </a:ext>
            </a:extLst>
          </p:cNvPr>
          <p:cNvSpPr/>
          <p:nvPr/>
        </p:nvSpPr>
        <p:spPr>
          <a:xfrm>
            <a:off x="981510" y="2994892"/>
            <a:ext cx="2952925" cy="177636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B58A67D-5C06-4F3F-985C-33FC643C770E}"/>
              </a:ext>
            </a:extLst>
          </p:cNvPr>
          <p:cNvSpPr/>
          <p:nvPr/>
        </p:nvSpPr>
        <p:spPr>
          <a:xfrm>
            <a:off x="981510" y="5106907"/>
            <a:ext cx="2952925" cy="177636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E1567A7-5267-4172-885C-D6B8C05E3093}"/>
              </a:ext>
            </a:extLst>
          </p:cNvPr>
          <p:cNvSpPr/>
          <p:nvPr/>
        </p:nvSpPr>
        <p:spPr>
          <a:xfrm>
            <a:off x="8387590" y="5081631"/>
            <a:ext cx="2952925" cy="177636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CDBB357-FD33-40F4-AAB0-1E54722C6CF0}"/>
              </a:ext>
            </a:extLst>
          </p:cNvPr>
          <p:cNvSpPr/>
          <p:nvPr/>
        </p:nvSpPr>
        <p:spPr>
          <a:xfrm>
            <a:off x="8394362" y="2994892"/>
            <a:ext cx="2952925" cy="177636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6111DA8-890A-4EEA-9FBF-81A7F362513D}"/>
              </a:ext>
            </a:extLst>
          </p:cNvPr>
          <p:cNvSpPr/>
          <p:nvPr/>
        </p:nvSpPr>
        <p:spPr>
          <a:xfrm>
            <a:off x="8394362" y="882877"/>
            <a:ext cx="2952925" cy="1776369"/>
          </a:xfrm>
          <a:prstGeom prst="rect">
            <a:avLst/>
          </a:prstGeom>
          <a:solidFill>
            <a:srgbClr val="F46E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8EC68440-56B6-4978-A9E4-3A6C922DDBAE}"/>
              </a:ext>
            </a:extLst>
          </p:cNvPr>
          <p:cNvCxnSpPr>
            <a:cxnSpLocks/>
          </p:cNvCxnSpPr>
          <p:nvPr/>
        </p:nvCxnSpPr>
        <p:spPr>
          <a:xfrm>
            <a:off x="3941206" y="1713125"/>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2B22D77-C9DC-4ED9-9C53-29CF910AD052}"/>
              </a:ext>
            </a:extLst>
          </p:cNvPr>
          <p:cNvCxnSpPr/>
          <p:nvPr/>
        </p:nvCxnSpPr>
        <p:spPr>
          <a:xfrm>
            <a:off x="3906325" y="3907170"/>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00D2EA2-A37A-40F8-96CE-560363DD3627}"/>
              </a:ext>
            </a:extLst>
          </p:cNvPr>
          <p:cNvCxnSpPr/>
          <p:nvPr/>
        </p:nvCxnSpPr>
        <p:spPr>
          <a:xfrm>
            <a:off x="3934435" y="6060928"/>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42126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C4589-9A81-4D92-8738-391BC7471EEE}"/>
              </a:ext>
            </a:extLst>
          </p:cNvPr>
          <p:cNvSpPr>
            <a:spLocks noGrp="1"/>
          </p:cNvSpPr>
          <p:nvPr>
            <p:ph type="title"/>
          </p:nvPr>
        </p:nvSpPr>
        <p:spPr>
          <a:xfrm>
            <a:off x="1663851" y="36030"/>
            <a:ext cx="7958331" cy="1077229"/>
          </a:xfrm>
        </p:spPr>
        <p:txBody>
          <a:bodyPr>
            <a:normAutofit/>
          </a:bodyPr>
          <a:lstStyle/>
          <a:p>
            <a:r>
              <a:rPr lang="en-US" sz="5400" u="sng" dirty="0"/>
              <a:t>Share Your Knowledge</a:t>
            </a:r>
          </a:p>
        </p:txBody>
      </p:sp>
      <p:sp>
        <p:nvSpPr>
          <p:cNvPr id="4" name="Rectangle 3">
            <a:extLst>
              <a:ext uri="{FF2B5EF4-FFF2-40B4-BE49-F238E27FC236}">
                <a16:creationId xmlns:a16="http://schemas.microsoft.com/office/drawing/2014/main" id="{02836286-F79A-484E-BEA9-30A150C16854}"/>
              </a:ext>
            </a:extLst>
          </p:cNvPr>
          <p:cNvSpPr/>
          <p:nvPr/>
        </p:nvSpPr>
        <p:spPr>
          <a:xfrm>
            <a:off x="981510" y="821304"/>
            <a:ext cx="2952925" cy="177636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5AE9D47-13EE-4151-A12B-5E5A74CDAC1C}"/>
              </a:ext>
            </a:extLst>
          </p:cNvPr>
          <p:cNvSpPr/>
          <p:nvPr/>
        </p:nvSpPr>
        <p:spPr>
          <a:xfrm>
            <a:off x="953400" y="5081631"/>
            <a:ext cx="2952925" cy="177636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B58A67D-5C06-4F3F-985C-33FC643C770E}"/>
              </a:ext>
            </a:extLst>
          </p:cNvPr>
          <p:cNvSpPr/>
          <p:nvPr/>
        </p:nvSpPr>
        <p:spPr>
          <a:xfrm>
            <a:off x="8415701" y="5081631"/>
            <a:ext cx="2952925" cy="177636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E1567A7-5267-4172-885C-D6B8C05E3093}"/>
              </a:ext>
            </a:extLst>
          </p:cNvPr>
          <p:cNvSpPr/>
          <p:nvPr/>
        </p:nvSpPr>
        <p:spPr>
          <a:xfrm>
            <a:off x="8415701" y="2950830"/>
            <a:ext cx="2952925" cy="177636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CDBB357-FD33-40F4-AAB0-1E54722C6CF0}"/>
              </a:ext>
            </a:extLst>
          </p:cNvPr>
          <p:cNvSpPr/>
          <p:nvPr/>
        </p:nvSpPr>
        <p:spPr>
          <a:xfrm>
            <a:off x="8415701" y="821304"/>
            <a:ext cx="2952925" cy="177636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6111DA8-890A-4EEA-9FBF-81A7F362513D}"/>
              </a:ext>
            </a:extLst>
          </p:cNvPr>
          <p:cNvSpPr/>
          <p:nvPr/>
        </p:nvSpPr>
        <p:spPr>
          <a:xfrm>
            <a:off x="981510" y="2950830"/>
            <a:ext cx="2952925" cy="1776369"/>
          </a:xfrm>
          <a:prstGeom prst="rect">
            <a:avLst/>
          </a:prstGeom>
          <a:solidFill>
            <a:srgbClr val="F46E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8EC68440-56B6-4978-A9E4-3A6C922DDBAE}"/>
              </a:ext>
            </a:extLst>
          </p:cNvPr>
          <p:cNvCxnSpPr>
            <a:cxnSpLocks/>
          </p:cNvCxnSpPr>
          <p:nvPr/>
        </p:nvCxnSpPr>
        <p:spPr>
          <a:xfrm>
            <a:off x="3949041" y="1674926"/>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2B22D77-C9DC-4ED9-9C53-29CF910AD052}"/>
              </a:ext>
            </a:extLst>
          </p:cNvPr>
          <p:cNvCxnSpPr/>
          <p:nvPr/>
        </p:nvCxnSpPr>
        <p:spPr>
          <a:xfrm>
            <a:off x="3906325" y="3907170"/>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00D2EA2-A37A-40F8-96CE-560363DD3627}"/>
              </a:ext>
            </a:extLst>
          </p:cNvPr>
          <p:cNvCxnSpPr/>
          <p:nvPr/>
        </p:nvCxnSpPr>
        <p:spPr>
          <a:xfrm>
            <a:off x="3934435" y="6060928"/>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20997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C4589-9A81-4D92-8738-391BC7471EEE}"/>
              </a:ext>
            </a:extLst>
          </p:cNvPr>
          <p:cNvSpPr>
            <a:spLocks noGrp="1"/>
          </p:cNvSpPr>
          <p:nvPr>
            <p:ph type="title"/>
          </p:nvPr>
        </p:nvSpPr>
        <p:spPr>
          <a:xfrm>
            <a:off x="1663851" y="36030"/>
            <a:ext cx="7958331" cy="1077229"/>
          </a:xfrm>
        </p:spPr>
        <p:txBody>
          <a:bodyPr>
            <a:normAutofit/>
          </a:bodyPr>
          <a:lstStyle/>
          <a:p>
            <a:r>
              <a:rPr lang="en-US" sz="5400" u="sng" dirty="0"/>
              <a:t>Share Your Knowledge</a:t>
            </a:r>
          </a:p>
        </p:txBody>
      </p:sp>
      <p:sp>
        <p:nvSpPr>
          <p:cNvPr id="4" name="Rectangle 3">
            <a:extLst>
              <a:ext uri="{FF2B5EF4-FFF2-40B4-BE49-F238E27FC236}">
                <a16:creationId xmlns:a16="http://schemas.microsoft.com/office/drawing/2014/main" id="{02836286-F79A-484E-BEA9-30A150C16854}"/>
              </a:ext>
            </a:extLst>
          </p:cNvPr>
          <p:cNvSpPr/>
          <p:nvPr/>
        </p:nvSpPr>
        <p:spPr>
          <a:xfrm>
            <a:off x="1011364" y="895196"/>
            <a:ext cx="2952925" cy="177636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5AE9D47-13EE-4151-A12B-5E5A74CDAC1C}"/>
              </a:ext>
            </a:extLst>
          </p:cNvPr>
          <p:cNvSpPr/>
          <p:nvPr/>
        </p:nvSpPr>
        <p:spPr>
          <a:xfrm>
            <a:off x="8439105" y="5081631"/>
            <a:ext cx="2952925" cy="177636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B58A67D-5C06-4F3F-985C-33FC643C770E}"/>
              </a:ext>
            </a:extLst>
          </p:cNvPr>
          <p:cNvSpPr/>
          <p:nvPr/>
        </p:nvSpPr>
        <p:spPr>
          <a:xfrm>
            <a:off x="8439104" y="2988412"/>
            <a:ext cx="2952925" cy="177636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E1567A7-5267-4172-885C-D6B8C05E3093}"/>
              </a:ext>
            </a:extLst>
          </p:cNvPr>
          <p:cNvSpPr/>
          <p:nvPr/>
        </p:nvSpPr>
        <p:spPr>
          <a:xfrm>
            <a:off x="8439104" y="895196"/>
            <a:ext cx="2952925" cy="177636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CDBB357-FD33-40F4-AAB0-1E54722C6CF0}"/>
              </a:ext>
            </a:extLst>
          </p:cNvPr>
          <p:cNvSpPr/>
          <p:nvPr/>
        </p:nvSpPr>
        <p:spPr>
          <a:xfrm>
            <a:off x="1011363" y="2988412"/>
            <a:ext cx="2952925" cy="177636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6111DA8-890A-4EEA-9FBF-81A7F362513D}"/>
              </a:ext>
            </a:extLst>
          </p:cNvPr>
          <p:cNvSpPr/>
          <p:nvPr/>
        </p:nvSpPr>
        <p:spPr>
          <a:xfrm>
            <a:off x="1011364" y="5081628"/>
            <a:ext cx="2952925" cy="1776369"/>
          </a:xfrm>
          <a:prstGeom prst="rect">
            <a:avLst/>
          </a:prstGeom>
          <a:solidFill>
            <a:srgbClr val="F46E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8EC68440-56B6-4978-A9E4-3A6C922DDBAE}"/>
              </a:ext>
            </a:extLst>
          </p:cNvPr>
          <p:cNvCxnSpPr>
            <a:cxnSpLocks/>
          </p:cNvCxnSpPr>
          <p:nvPr/>
        </p:nvCxnSpPr>
        <p:spPr>
          <a:xfrm>
            <a:off x="3985948" y="1700487"/>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2B22D77-C9DC-4ED9-9C53-29CF910AD052}"/>
              </a:ext>
            </a:extLst>
          </p:cNvPr>
          <p:cNvCxnSpPr/>
          <p:nvPr/>
        </p:nvCxnSpPr>
        <p:spPr>
          <a:xfrm>
            <a:off x="3964288" y="3897369"/>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00D2EA2-A37A-40F8-96CE-560363DD3627}"/>
              </a:ext>
            </a:extLst>
          </p:cNvPr>
          <p:cNvCxnSpPr/>
          <p:nvPr/>
        </p:nvCxnSpPr>
        <p:spPr>
          <a:xfrm>
            <a:off x="3934435" y="6060928"/>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96834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ouTube.com - Create a Better World with CRS">
            <a:hlinkClick r:id="" action="ppaction://media"/>
            <a:extLst>
              <a:ext uri="{FF2B5EF4-FFF2-40B4-BE49-F238E27FC236}">
                <a16:creationId xmlns:a16="http://schemas.microsoft.com/office/drawing/2014/main" id="{A3163C72-3438-4117-A4C0-8D890493910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938865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17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10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EC4589-9A81-4D92-8738-391BC7471EEE}"/>
              </a:ext>
            </a:extLst>
          </p:cNvPr>
          <p:cNvSpPr>
            <a:spLocks noGrp="1"/>
          </p:cNvSpPr>
          <p:nvPr>
            <p:ph type="title"/>
          </p:nvPr>
        </p:nvSpPr>
        <p:spPr>
          <a:xfrm>
            <a:off x="1663851" y="36030"/>
            <a:ext cx="7958331" cy="1077229"/>
          </a:xfrm>
        </p:spPr>
        <p:txBody>
          <a:bodyPr>
            <a:normAutofit/>
          </a:bodyPr>
          <a:lstStyle/>
          <a:p>
            <a:r>
              <a:rPr lang="en-US" sz="5400" u="sng" dirty="0"/>
              <a:t>Share Your Knowledge</a:t>
            </a:r>
          </a:p>
        </p:txBody>
      </p:sp>
      <p:sp>
        <p:nvSpPr>
          <p:cNvPr id="4" name="Rectangle 3">
            <a:extLst>
              <a:ext uri="{FF2B5EF4-FFF2-40B4-BE49-F238E27FC236}">
                <a16:creationId xmlns:a16="http://schemas.microsoft.com/office/drawing/2014/main" id="{02836286-F79A-484E-BEA9-30A150C16854}"/>
              </a:ext>
            </a:extLst>
          </p:cNvPr>
          <p:cNvSpPr/>
          <p:nvPr/>
        </p:nvSpPr>
        <p:spPr>
          <a:xfrm>
            <a:off x="1031853" y="865228"/>
            <a:ext cx="2952925" cy="1776369"/>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5AE9D47-13EE-4151-A12B-5E5A74CDAC1C}"/>
              </a:ext>
            </a:extLst>
          </p:cNvPr>
          <p:cNvSpPr/>
          <p:nvPr/>
        </p:nvSpPr>
        <p:spPr>
          <a:xfrm>
            <a:off x="8437934" y="2973429"/>
            <a:ext cx="2952925" cy="177636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B58A67D-5C06-4F3F-985C-33FC643C770E}"/>
              </a:ext>
            </a:extLst>
          </p:cNvPr>
          <p:cNvSpPr/>
          <p:nvPr/>
        </p:nvSpPr>
        <p:spPr>
          <a:xfrm>
            <a:off x="8387591" y="865227"/>
            <a:ext cx="2952925" cy="1776369"/>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E1567A7-5267-4172-885C-D6B8C05E3093}"/>
              </a:ext>
            </a:extLst>
          </p:cNvPr>
          <p:cNvSpPr/>
          <p:nvPr/>
        </p:nvSpPr>
        <p:spPr>
          <a:xfrm>
            <a:off x="981510" y="2974504"/>
            <a:ext cx="2952925" cy="1776369"/>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6CDBB357-FD33-40F4-AAB0-1E54722C6CF0}"/>
              </a:ext>
            </a:extLst>
          </p:cNvPr>
          <p:cNvSpPr/>
          <p:nvPr/>
        </p:nvSpPr>
        <p:spPr>
          <a:xfrm>
            <a:off x="1031853" y="5083780"/>
            <a:ext cx="2952925" cy="1776369"/>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D6111DA8-890A-4EEA-9FBF-81A7F362513D}"/>
              </a:ext>
            </a:extLst>
          </p:cNvPr>
          <p:cNvSpPr/>
          <p:nvPr/>
        </p:nvSpPr>
        <p:spPr>
          <a:xfrm>
            <a:off x="8387591" y="5081631"/>
            <a:ext cx="2952925" cy="1776369"/>
          </a:xfrm>
          <a:prstGeom prst="rect">
            <a:avLst/>
          </a:prstGeom>
          <a:solidFill>
            <a:srgbClr val="F46EE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Arrow Connector 11">
            <a:extLst>
              <a:ext uri="{FF2B5EF4-FFF2-40B4-BE49-F238E27FC236}">
                <a16:creationId xmlns:a16="http://schemas.microsoft.com/office/drawing/2014/main" id="{8EC68440-56B6-4978-A9E4-3A6C922DDBAE}"/>
              </a:ext>
            </a:extLst>
          </p:cNvPr>
          <p:cNvCxnSpPr>
            <a:cxnSpLocks/>
          </p:cNvCxnSpPr>
          <p:nvPr/>
        </p:nvCxnSpPr>
        <p:spPr>
          <a:xfrm>
            <a:off x="3984778" y="1696161"/>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12B22D77-C9DC-4ED9-9C53-29CF910AD052}"/>
              </a:ext>
            </a:extLst>
          </p:cNvPr>
          <p:cNvCxnSpPr/>
          <p:nvPr/>
        </p:nvCxnSpPr>
        <p:spPr>
          <a:xfrm>
            <a:off x="3906325" y="3907170"/>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E00D2EA2-A37A-40F8-96CE-560363DD3627}"/>
              </a:ext>
            </a:extLst>
          </p:cNvPr>
          <p:cNvCxnSpPr/>
          <p:nvPr/>
        </p:nvCxnSpPr>
        <p:spPr>
          <a:xfrm>
            <a:off x="3934435" y="6060928"/>
            <a:ext cx="4453156" cy="1"/>
          </a:xfrm>
          <a:prstGeom prst="straightConnector1">
            <a:avLst/>
          </a:prstGeom>
          <a:ln w="2159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52303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A926BDB-98EF-43B0-A66B-1A6EF8FB28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A722A754-56A5-43DA-ADE3-C2704FABA2D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067" y="0"/>
            <a:ext cx="12189867" cy="6858000"/>
          </a:xfrm>
          <a:prstGeom prst="rect">
            <a:avLst/>
          </a:prstGeom>
          <a:solidFill>
            <a:srgbClr val="63498D"/>
          </a:solidFill>
        </p:spPr>
      </p:pic>
      <p:pic>
        <p:nvPicPr>
          <p:cNvPr id="3" name="Picture 2" descr="A close up of a sign&#10;&#10;Description automatically generated">
            <a:extLst>
              <a:ext uri="{FF2B5EF4-FFF2-40B4-BE49-F238E27FC236}">
                <a16:creationId xmlns:a16="http://schemas.microsoft.com/office/drawing/2014/main" id="{BF3FD861-CD0F-44BB-A7EA-D4F460126EC2}"/>
              </a:ext>
            </a:extLst>
          </p:cNvPr>
          <p:cNvPicPr>
            <a:picLocks noChangeAspect="1"/>
          </p:cNvPicPr>
          <p:nvPr/>
        </p:nvPicPr>
        <p:blipFill>
          <a:blip r:embed="rId3"/>
          <a:stretch>
            <a:fillRect/>
          </a:stretch>
        </p:blipFill>
        <p:spPr>
          <a:xfrm>
            <a:off x="3026543" y="643467"/>
            <a:ext cx="6138914" cy="5571066"/>
          </a:xfrm>
          <a:prstGeom prst="rect">
            <a:avLst/>
          </a:prstGeom>
        </p:spPr>
      </p:pic>
    </p:spTree>
    <p:extLst>
      <p:ext uri="{BB962C8B-B14F-4D97-AF65-F5344CB8AC3E}">
        <p14:creationId xmlns:p14="http://schemas.microsoft.com/office/powerpoint/2010/main" val="22795758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7">
            <a:extLst>
              <a:ext uri="{FF2B5EF4-FFF2-40B4-BE49-F238E27FC236}">
                <a16:creationId xmlns:a16="http://schemas.microsoft.com/office/drawing/2014/main" id="{9A926BDB-98EF-43B0-A66B-1A6EF8FB28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9">
            <a:extLst>
              <a:ext uri="{FF2B5EF4-FFF2-40B4-BE49-F238E27FC236}">
                <a16:creationId xmlns:a16="http://schemas.microsoft.com/office/drawing/2014/main" id="{A722A754-56A5-43DA-ADE3-C2704FABA2D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1067" y="0"/>
            <a:ext cx="12189867" cy="6858000"/>
          </a:xfrm>
          <a:prstGeom prst="rect">
            <a:avLst/>
          </a:prstGeom>
          <a:solidFill>
            <a:srgbClr val="4D652F"/>
          </a:solidFill>
        </p:spPr>
      </p:pic>
      <p:pic>
        <p:nvPicPr>
          <p:cNvPr id="3" name="Picture 2" descr="A close up of a sign&#10;&#10;Description automatically generated">
            <a:extLst>
              <a:ext uri="{FF2B5EF4-FFF2-40B4-BE49-F238E27FC236}">
                <a16:creationId xmlns:a16="http://schemas.microsoft.com/office/drawing/2014/main" id="{6C3764EF-437A-44EF-81FD-5C1387163034}"/>
              </a:ext>
            </a:extLst>
          </p:cNvPr>
          <p:cNvPicPr>
            <a:picLocks noChangeAspect="1"/>
          </p:cNvPicPr>
          <p:nvPr/>
        </p:nvPicPr>
        <p:blipFill>
          <a:blip r:embed="rId3"/>
          <a:stretch>
            <a:fillRect/>
          </a:stretch>
        </p:blipFill>
        <p:spPr>
          <a:xfrm>
            <a:off x="4083452" y="643467"/>
            <a:ext cx="4025095" cy="5571066"/>
          </a:xfrm>
          <a:prstGeom prst="rect">
            <a:avLst/>
          </a:prstGeom>
        </p:spPr>
      </p:pic>
    </p:spTree>
    <p:extLst>
      <p:ext uri="{BB962C8B-B14F-4D97-AF65-F5344CB8AC3E}">
        <p14:creationId xmlns:p14="http://schemas.microsoft.com/office/powerpoint/2010/main" val="3097953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903C2-E3B0-42F7-8E9F-2B68025F7576}"/>
              </a:ext>
            </a:extLst>
          </p:cNvPr>
          <p:cNvSpPr>
            <a:spLocks noGrp="1"/>
          </p:cNvSpPr>
          <p:nvPr>
            <p:ph type="title"/>
          </p:nvPr>
        </p:nvSpPr>
        <p:spPr/>
        <p:txBody>
          <a:bodyPr>
            <a:normAutofit/>
          </a:bodyPr>
          <a:lstStyle/>
          <a:p>
            <a:pPr algn="ctr"/>
            <a:r>
              <a:rPr lang="en-US" sz="6000" dirty="0"/>
              <a:t>Closing Prayer Service</a:t>
            </a:r>
          </a:p>
        </p:txBody>
      </p:sp>
      <p:sp>
        <p:nvSpPr>
          <p:cNvPr id="3" name="Content Placeholder 2">
            <a:extLst>
              <a:ext uri="{FF2B5EF4-FFF2-40B4-BE49-F238E27FC236}">
                <a16:creationId xmlns:a16="http://schemas.microsoft.com/office/drawing/2014/main" id="{C8B1F662-374D-4091-80D3-7312452CA52F}"/>
              </a:ext>
            </a:extLst>
          </p:cNvPr>
          <p:cNvSpPr>
            <a:spLocks noGrp="1"/>
          </p:cNvSpPr>
          <p:nvPr>
            <p:ph idx="1"/>
          </p:nvPr>
        </p:nvSpPr>
        <p:spPr/>
        <p:txBody>
          <a:bodyPr>
            <a:normAutofit fontScale="92500" lnSpcReduction="10000"/>
          </a:bodyPr>
          <a:lstStyle/>
          <a:p>
            <a:r>
              <a:rPr lang="en-US" dirty="0"/>
              <a:t>Leader: In Jesus we have the perfect example of who God is. By following his actions and teachings, we can become more like him. Let us listen now to the words of our Lord and take to heart the message he shares with us today. </a:t>
            </a:r>
          </a:p>
          <a:p>
            <a:r>
              <a:rPr lang="en-US" i="1" dirty="0"/>
              <a:t>And the crowds asked [Jesus], “What then should we do?” He said to them in reply, “Whoever has two tunics should share with the person who has none. And whoever has food should do likewise.” (Luke 3:10–11)</a:t>
            </a:r>
          </a:p>
          <a:p>
            <a:r>
              <a:rPr lang="en-US" dirty="0"/>
              <a:t>The Word of the Lord. </a:t>
            </a:r>
          </a:p>
          <a:p>
            <a:r>
              <a:rPr lang="en-US" dirty="0"/>
              <a:t>All: Praise to you, Lord Jesus Christ. </a:t>
            </a:r>
          </a:p>
        </p:txBody>
      </p:sp>
    </p:spTree>
    <p:extLst>
      <p:ext uri="{BB962C8B-B14F-4D97-AF65-F5344CB8AC3E}">
        <p14:creationId xmlns:p14="http://schemas.microsoft.com/office/powerpoint/2010/main" val="20797989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7693562-0EE6-4C60-B3D7-937B8A2BAC86}"/>
              </a:ext>
            </a:extLst>
          </p:cNvPr>
          <p:cNvSpPr/>
          <p:nvPr/>
        </p:nvSpPr>
        <p:spPr>
          <a:xfrm>
            <a:off x="1313895" y="248576"/>
            <a:ext cx="9694416" cy="6494085"/>
          </a:xfrm>
          <a:prstGeom prst="rect">
            <a:avLst/>
          </a:prstGeom>
        </p:spPr>
        <p:txBody>
          <a:bodyPr wrap="square">
            <a:spAutoFit/>
          </a:bodyPr>
          <a:lstStyle/>
          <a:p>
            <a:r>
              <a:rPr lang="en-US" sz="2000" dirty="0"/>
              <a:t>Leader: Lord, when did I see you hungry or naked?</a:t>
            </a:r>
          </a:p>
          <a:p>
            <a:endParaRPr lang="en-US" sz="2000" dirty="0"/>
          </a:p>
          <a:p>
            <a:r>
              <a:rPr lang="en-US" sz="2000" dirty="0"/>
              <a:t> All: Open my eyes to the needs of those who are struggling to survive. Help me find ways to correct the injustices that lead to so many having so little. I will work to feed the hungry and give clothing to those in need. </a:t>
            </a:r>
          </a:p>
          <a:p>
            <a:endParaRPr lang="en-US" sz="2000" dirty="0"/>
          </a:p>
          <a:p>
            <a:endParaRPr lang="en-US" sz="2000" dirty="0"/>
          </a:p>
          <a:p>
            <a:r>
              <a:rPr lang="en-US" sz="2000" dirty="0"/>
              <a:t>Leader: Lord, when did I see you homeless? </a:t>
            </a:r>
          </a:p>
          <a:p>
            <a:endParaRPr lang="en-US" sz="2000" dirty="0"/>
          </a:p>
          <a:p>
            <a:r>
              <a:rPr lang="en-US" sz="2000" dirty="0"/>
              <a:t>All: So many in the world are lost. They are alone. They have no one to protect them from trials and hardships. Lord, help me offer shelter, both physical and emotional, to those who are left alone to weather the storms of life. </a:t>
            </a:r>
          </a:p>
          <a:p>
            <a:endParaRPr lang="en-US" sz="2000" dirty="0"/>
          </a:p>
          <a:p>
            <a:endParaRPr lang="en-US" sz="2000" dirty="0"/>
          </a:p>
          <a:p>
            <a:r>
              <a:rPr lang="en-US" sz="2000" dirty="0"/>
              <a:t>Leader: Lord, when were you sick or imprisoned? </a:t>
            </a:r>
          </a:p>
          <a:p>
            <a:endParaRPr lang="en-US" sz="2000" dirty="0"/>
          </a:p>
          <a:p>
            <a:r>
              <a:rPr lang="en-US" sz="2000" dirty="0"/>
              <a:t>All: Prison walls come in many forms. Sickness has many symptoms. Make me aware of those who suffer and struggle against pains and imprisonment, no matter what their form. Help me offer comfort and care.</a:t>
            </a:r>
          </a:p>
          <a:p>
            <a:endParaRPr lang="en-US" dirty="0"/>
          </a:p>
          <a:p>
            <a:r>
              <a:rPr lang="en-US" dirty="0"/>
              <a:t> </a:t>
            </a:r>
          </a:p>
        </p:txBody>
      </p:sp>
    </p:spTree>
    <p:extLst>
      <p:ext uri="{BB962C8B-B14F-4D97-AF65-F5344CB8AC3E}">
        <p14:creationId xmlns:p14="http://schemas.microsoft.com/office/powerpoint/2010/main" val="342199837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6FC4342-8A29-40C3-AF6A-A2890EC4D1B6}"/>
              </a:ext>
            </a:extLst>
          </p:cNvPr>
          <p:cNvSpPr/>
          <p:nvPr/>
        </p:nvSpPr>
        <p:spPr>
          <a:xfrm>
            <a:off x="1189608" y="221942"/>
            <a:ext cx="9685538" cy="7771358"/>
          </a:xfrm>
          <a:prstGeom prst="rect">
            <a:avLst/>
          </a:prstGeom>
        </p:spPr>
        <p:txBody>
          <a:bodyPr wrap="square">
            <a:spAutoFit/>
          </a:bodyPr>
          <a:lstStyle/>
          <a:p>
            <a:endParaRPr lang="en-US" dirty="0"/>
          </a:p>
          <a:p>
            <a:r>
              <a:rPr lang="en-US" sz="2000" dirty="0"/>
              <a:t>Leader: Lord, what can I do for the dead? </a:t>
            </a:r>
          </a:p>
          <a:p>
            <a:endParaRPr lang="en-US" sz="2000" dirty="0"/>
          </a:p>
          <a:p>
            <a:r>
              <a:rPr lang="en-US" sz="2000" dirty="0"/>
              <a:t>All: Dignity and respect are deserved by all. Help me find ways to offer these to those who need them. With my prayers, make me available to the deceased and those whom they leave behind. </a:t>
            </a:r>
          </a:p>
          <a:p>
            <a:endParaRPr lang="en-US" sz="2000" dirty="0"/>
          </a:p>
          <a:p>
            <a:r>
              <a:rPr lang="en-US" sz="2000" dirty="0"/>
              <a:t>Leader: Lord, what else can I offer to those in need? </a:t>
            </a:r>
          </a:p>
          <a:p>
            <a:endParaRPr lang="en-US" sz="2000" dirty="0"/>
          </a:p>
          <a:p>
            <a:r>
              <a:rPr lang="en-US" sz="2000" dirty="0"/>
              <a:t>All: I will continue to learn more about my faith so that I can be a source of help, counsel, comfort, and patience for all whom I meet. Guide me in my journey. Keep me focused on you, O Lord. </a:t>
            </a:r>
          </a:p>
          <a:p>
            <a:endParaRPr lang="en-US" sz="2000" dirty="0"/>
          </a:p>
          <a:p>
            <a:r>
              <a:rPr lang="en-US" sz="2000" dirty="0"/>
              <a:t>In your name, we pray. Amen</a:t>
            </a:r>
          </a:p>
          <a:p>
            <a:endParaRPr lang="en-US" sz="2000" dirty="0"/>
          </a:p>
          <a:p>
            <a:endParaRPr lang="en-US" sz="2000" dirty="0"/>
          </a:p>
          <a:p>
            <a:endParaRPr lang="en-US" sz="2000" dirty="0"/>
          </a:p>
          <a:p>
            <a:endParaRPr lang="en-US" sz="2000" dirty="0"/>
          </a:p>
          <a:p>
            <a:pPr algn="r"/>
            <a:r>
              <a:rPr lang="en-US" sz="1100" dirty="0"/>
              <a:t>Called to Be Catholic program</a:t>
            </a:r>
          </a:p>
          <a:p>
            <a:pPr algn="r"/>
            <a:r>
              <a:rPr lang="en-US" sz="1100" dirty="0"/>
              <a:t>Loyola Press</a:t>
            </a:r>
          </a:p>
          <a:p>
            <a:pPr algn="r"/>
            <a:r>
              <a:rPr lang="en-US" sz="1100" dirty="0"/>
              <a:t>A Jesuit Ministry</a:t>
            </a:r>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868797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extLst/>
          </a:blip>
          <a:stretch/>
        </a:blip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93D02AEE-30DC-4942-A9CA-7A14F8B8E2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9867" cy="68552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FD5823F2-909F-442D-BD72-0681CCC1407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2831794" y="2105202"/>
            <a:ext cx="9360205" cy="4752798"/>
          </a:xfrm>
          <a:prstGeom prst="rect">
            <a:avLst/>
          </a:prstGeom>
        </p:spPr>
      </p:pic>
      <p:pic>
        <p:nvPicPr>
          <p:cNvPr id="13" name="Picture 12">
            <a:extLst>
              <a:ext uri="{FF2B5EF4-FFF2-40B4-BE49-F238E27FC236}">
                <a16:creationId xmlns:a16="http://schemas.microsoft.com/office/drawing/2014/main" id="{4231EAF6-FA22-4615-A4D3-D171F7E17A5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4">
            <a:alphaModFix/>
            <a:extLst>
              <a:ext uri="{28A0092B-C50C-407E-A947-70E740481C1C}">
                <a14:useLocalDpi xmlns:a14="http://schemas.microsoft.com/office/drawing/2010/main" val="0"/>
              </a:ext>
            </a:extLst>
          </a:blip>
          <a:stretch>
            <a:fillRect/>
          </a:stretch>
        </p:blipFill>
        <p:spPr>
          <a:xfrm>
            <a:off x="0" y="0"/>
            <a:ext cx="12189867" cy="6858000"/>
          </a:xfrm>
          <a:prstGeom prst="rect">
            <a:avLst/>
          </a:prstGeom>
        </p:spPr>
      </p:pic>
      <p:sp>
        <p:nvSpPr>
          <p:cNvPr id="15" name="Rectangle 14">
            <a:extLst>
              <a:ext uri="{FF2B5EF4-FFF2-40B4-BE49-F238E27FC236}">
                <a16:creationId xmlns:a16="http://schemas.microsoft.com/office/drawing/2014/main" id="{F2699857-2714-4E6A-8E11-6BEB9DF7FC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6417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46078E7-FDC0-448B-97DE-4EDA7702EE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2042" y="0"/>
            <a:ext cx="45719"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7266E038-37B1-43CF-AFE0-B21E9F572C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7533" y="0"/>
            <a:ext cx="10378001" cy="6858000"/>
          </a:xfrm>
          <a:prstGeom prst="rect">
            <a:avLst/>
          </a:prstGeom>
          <a:solidFill>
            <a:schemeClr val="bg2">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4E1C0E-88BE-4EB2-8DED-4E6C24B8501D}"/>
              </a:ext>
            </a:extLst>
          </p:cNvPr>
          <p:cNvSpPr>
            <a:spLocks noGrp="1"/>
          </p:cNvSpPr>
          <p:nvPr>
            <p:ph idx="1"/>
          </p:nvPr>
        </p:nvSpPr>
        <p:spPr>
          <a:xfrm>
            <a:off x="929678" y="1257789"/>
            <a:ext cx="5123278" cy="3997828"/>
          </a:xfrm>
        </p:spPr>
        <p:txBody>
          <a:bodyPr>
            <a:noAutofit/>
          </a:bodyPr>
          <a:lstStyle/>
          <a:p>
            <a:r>
              <a:rPr lang="en-US" sz="3600" dirty="0"/>
              <a:t>If you can figure out how to use the device completely then you can have it. </a:t>
            </a:r>
          </a:p>
          <a:p>
            <a:pPr marL="0" indent="0">
              <a:buNone/>
            </a:pPr>
            <a:endParaRPr lang="en-US" sz="3600" dirty="0"/>
          </a:p>
          <a:p>
            <a:r>
              <a:rPr lang="en-US" sz="3600" dirty="0"/>
              <a:t>Make a list of ideas that you/your family will do to figure out how to use the device.</a:t>
            </a:r>
          </a:p>
        </p:txBody>
      </p:sp>
      <p:pic>
        <p:nvPicPr>
          <p:cNvPr id="4" name="Picture 3">
            <a:extLst>
              <a:ext uri="{FF2B5EF4-FFF2-40B4-BE49-F238E27FC236}">
                <a16:creationId xmlns:a16="http://schemas.microsoft.com/office/drawing/2014/main" id="{88A5D62F-A4D6-474C-B162-A3C2268004C2}"/>
              </a:ext>
            </a:extLst>
          </p:cNvPr>
          <p:cNvPicPr>
            <a:picLocks noChangeAspect="1"/>
          </p:cNvPicPr>
          <p:nvPr/>
        </p:nvPicPr>
        <p:blipFill rotWithShape="1">
          <a:blip r:embed="rId5"/>
          <a:srcRect l="3935" r="44592" b="-2"/>
          <a:stretch/>
        </p:blipFill>
        <p:spPr>
          <a:xfrm>
            <a:off x="6502943" y="0"/>
            <a:ext cx="5288377" cy="6858000"/>
          </a:xfrm>
          <a:prstGeom prst="rect">
            <a:avLst/>
          </a:prstGeom>
          <a:ln w="12700">
            <a:solidFill>
              <a:schemeClr val="tx1"/>
            </a:solidFill>
          </a:ln>
        </p:spPr>
      </p:pic>
      <p:sp>
        <p:nvSpPr>
          <p:cNvPr id="21" name="Rectangle 20">
            <a:extLst>
              <a:ext uri="{FF2B5EF4-FFF2-40B4-BE49-F238E27FC236}">
                <a16:creationId xmlns:a16="http://schemas.microsoft.com/office/drawing/2014/main" id="{31E37FC9-ED36-42CE-9877-9EAB50FA84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382586" y="0"/>
            <a:ext cx="27432"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7464509-D1C9-469A-B7E4-D992FDBC7BEE}"/>
              </a:ext>
            </a:extLst>
          </p:cNvPr>
          <p:cNvSpPr txBox="1"/>
          <p:nvPr/>
        </p:nvSpPr>
        <p:spPr>
          <a:xfrm>
            <a:off x="962042" y="224589"/>
            <a:ext cx="5288377" cy="6186309"/>
          </a:xfrm>
          <a:prstGeom prst="rect">
            <a:avLst/>
          </a:prstGeom>
          <a:noFill/>
        </p:spPr>
        <p:txBody>
          <a:bodyPr wrap="square" rtlCol="0">
            <a:spAutoFit/>
          </a:bodyPr>
          <a:lstStyle/>
          <a:p>
            <a:pPr marL="285750" indent="-285750">
              <a:buFont typeface="Arial" panose="020B0604020202020204" pitchFamily="34" charset="0"/>
              <a:buChar char="•"/>
            </a:pPr>
            <a:r>
              <a:rPr lang="en-US" sz="4400" dirty="0"/>
              <a:t>Try It out</a:t>
            </a:r>
          </a:p>
          <a:p>
            <a:pPr marL="285750" indent="-285750">
              <a:buFont typeface="Arial" panose="020B0604020202020204" pitchFamily="34" charset="0"/>
              <a:buChar char="•"/>
            </a:pPr>
            <a:r>
              <a:rPr lang="en-US" sz="4400" dirty="0"/>
              <a:t>Look for Instructions</a:t>
            </a:r>
          </a:p>
          <a:p>
            <a:pPr marL="285750" indent="-285750">
              <a:buFont typeface="Arial" panose="020B0604020202020204" pitchFamily="34" charset="0"/>
              <a:buChar char="•"/>
            </a:pPr>
            <a:r>
              <a:rPr lang="en-US" sz="4400" dirty="0"/>
              <a:t>Compare it to something similar</a:t>
            </a:r>
          </a:p>
          <a:p>
            <a:pPr marL="285750" indent="-285750">
              <a:buFont typeface="Arial" panose="020B0604020202020204" pitchFamily="34" charset="0"/>
              <a:buChar char="•"/>
            </a:pPr>
            <a:r>
              <a:rPr lang="en-US" sz="4400" dirty="0"/>
              <a:t>Google</a:t>
            </a:r>
          </a:p>
          <a:p>
            <a:pPr marL="285750" indent="-285750">
              <a:buFont typeface="Arial" panose="020B0604020202020204" pitchFamily="34" charset="0"/>
              <a:buChar char="•"/>
            </a:pPr>
            <a:r>
              <a:rPr lang="en-US" sz="4400" dirty="0"/>
              <a:t>Talk with Friends</a:t>
            </a:r>
          </a:p>
          <a:p>
            <a:pPr marL="285750" indent="-285750">
              <a:buFont typeface="Arial" panose="020B0604020202020204" pitchFamily="34" charset="0"/>
              <a:buChar char="•"/>
            </a:pPr>
            <a:r>
              <a:rPr lang="en-US" sz="4400" dirty="0"/>
              <a:t>Talk with an expert</a:t>
            </a:r>
          </a:p>
          <a:p>
            <a:pPr marL="285750" indent="-285750">
              <a:buFont typeface="Arial" panose="020B0604020202020204" pitchFamily="34" charset="0"/>
              <a:buChar char="•"/>
            </a:pPr>
            <a:r>
              <a:rPr lang="en-US" sz="4400" dirty="0"/>
              <a:t>Talk to the Maker </a:t>
            </a:r>
          </a:p>
        </p:txBody>
      </p:sp>
      <p:pic>
        <p:nvPicPr>
          <p:cNvPr id="7" name="Picture 6">
            <a:extLst>
              <a:ext uri="{FF2B5EF4-FFF2-40B4-BE49-F238E27FC236}">
                <a16:creationId xmlns:a16="http://schemas.microsoft.com/office/drawing/2014/main" id="{2539073E-80E0-4F85-BD41-12F8F5F7087F}"/>
              </a:ext>
            </a:extLst>
          </p:cNvPr>
          <p:cNvPicPr>
            <a:picLocks noChangeAspect="1"/>
          </p:cNvPicPr>
          <p:nvPr/>
        </p:nvPicPr>
        <p:blipFill>
          <a:blip r:embed="rId6"/>
          <a:stretch>
            <a:fillRect/>
          </a:stretch>
        </p:blipFill>
        <p:spPr>
          <a:xfrm>
            <a:off x="6423105" y="0"/>
            <a:ext cx="3962743" cy="3743268"/>
          </a:xfrm>
          <a:prstGeom prst="rect">
            <a:avLst/>
          </a:prstGeom>
        </p:spPr>
      </p:pic>
      <p:pic>
        <p:nvPicPr>
          <p:cNvPr id="6" name="Picture 5">
            <a:extLst>
              <a:ext uri="{FF2B5EF4-FFF2-40B4-BE49-F238E27FC236}">
                <a16:creationId xmlns:a16="http://schemas.microsoft.com/office/drawing/2014/main" id="{9F495A92-41FA-4C13-B3FB-A451C0994054}"/>
              </a:ext>
            </a:extLst>
          </p:cNvPr>
          <p:cNvPicPr>
            <a:picLocks noChangeAspect="1"/>
          </p:cNvPicPr>
          <p:nvPr/>
        </p:nvPicPr>
        <p:blipFill>
          <a:blip r:embed="rId7"/>
          <a:stretch>
            <a:fillRect/>
          </a:stretch>
        </p:blipFill>
        <p:spPr>
          <a:xfrm>
            <a:off x="8417997" y="3044952"/>
            <a:ext cx="3804234" cy="3810330"/>
          </a:xfrm>
          <a:prstGeom prst="rect">
            <a:avLst/>
          </a:prstGeom>
        </p:spPr>
      </p:pic>
    </p:spTree>
    <p:extLst>
      <p:ext uri="{BB962C8B-B14F-4D97-AF65-F5344CB8AC3E}">
        <p14:creationId xmlns:p14="http://schemas.microsoft.com/office/powerpoint/2010/main" val="429300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xit" presetSubtype="0" fill="hold" grpId="0"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8129_160488526911_3849213_n"/>
          <p:cNvPicPr>
            <a:picLocks noChangeAspect="1" noChangeArrowheads="1"/>
          </p:cNvPicPr>
          <p:nvPr/>
        </p:nvPicPr>
        <p:blipFill>
          <a:blip r:embed="rId2"/>
          <a:srcRect/>
          <a:stretch>
            <a:fillRect/>
          </a:stretch>
        </p:blipFill>
        <p:spPr bwMode="auto">
          <a:xfrm>
            <a:off x="2907631" y="0"/>
            <a:ext cx="6376737" cy="6888375"/>
          </a:xfrm>
          <a:prstGeom prst="rect">
            <a:avLst/>
          </a:prstGeom>
          <a:noFill/>
          <a:ln w="9525" algn="in">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5FEE0-EF41-4FFD-AC24-9C6D7374E5BD}"/>
              </a:ext>
            </a:extLst>
          </p:cNvPr>
          <p:cNvSpPr>
            <a:spLocks noGrp="1"/>
          </p:cNvSpPr>
          <p:nvPr>
            <p:ph type="title"/>
          </p:nvPr>
        </p:nvSpPr>
        <p:spPr>
          <a:xfrm>
            <a:off x="2611808" y="269441"/>
            <a:ext cx="7958331" cy="1077229"/>
          </a:xfrm>
        </p:spPr>
        <p:txBody>
          <a:bodyPr>
            <a:normAutofit/>
          </a:bodyPr>
          <a:lstStyle/>
          <a:p>
            <a:r>
              <a:rPr lang="en-US" sz="4800" b="1" u="sng" dirty="0"/>
              <a:t>Corporal Works of Mercy</a:t>
            </a:r>
          </a:p>
        </p:txBody>
      </p:sp>
      <p:sp>
        <p:nvSpPr>
          <p:cNvPr id="3" name="Content Placeholder 2">
            <a:extLst>
              <a:ext uri="{FF2B5EF4-FFF2-40B4-BE49-F238E27FC236}">
                <a16:creationId xmlns:a16="http://schemas.microsoft.com/office/drawing/2014/main" id="{7406C582-37BB-4D12-B915-55998BEEEB51}"/>
              </a:ext>
            </a:extLst>
          </p:cNvPr>
          <p:cNvSpPr>
            <a:spLocks noGrp="1"/>
          </p:cNvSpPr>
          <p:nvPr>
            <p:ph idx="1"/>
          </p:nvPr>
        </p:nvSpPr>
        <p:spPr/>
        <p:txBody>
          <a:bodyPr>
            <a:noAutofit/>
          </a:bodyPr>
          <a:lstStyle/>
          <a:p>
            <a:r>
              <a:rPr lang="en-US" sz="3200" dirty="0"/>
              <a:t>Feed the Hungry</a:t>
            </a:r>
          </a:p>
          <a:p>
            <a:r>
              <a:rPr lang="en-US" sz="3200" dirty="0"/>
              <a:t>Give Drink to the Thirsty</a:t>
            </a:r>
          </a:p>
          <a:p>
            <a:r>
              <a:rPr lang="en-US" sz="3200" dirty="0"/>
              <a:t>Clothe the Naked</a:t>
            </a:r>
          </a:p>
          <a:p>
            <a:r>
              <a:rPr lang="en-US" sz="3200" dirty="0"/>
              <a:t>Shelter the Homeless</a:t>
            </a:r>
          </a:p>
          <a:p>
            <a:r>
              <a:rPr lang="en-US" sz="3200" dirty="0"/>
              <a:t>Visit the Sick</a:t>
            </a:r>
          </a:p>
          <a:p>
            <a:r>
              <a:rPr lang="en-US" sz="3200" dirty="0"/>
              <a:t>Visit the Imprisoned</a:t>
            </a:r>
          </a:p>
          <a:p>
            <a:r>
              <a:rPr lang="en-US" sz="3200" dirty="0"/>
              <a:t>Bury the Dead </a:t>
            </a:r>
          </a:p>
        </p:txBody>
      </p:sp>
    </p:spTree>
    <p:extLst>
      <p:ext uri="{BB962C8B-B14F-4D97-AF65-F5344CB8AC3E}">
        <p14:creationId xmlns:p14="http://schemas.microsoft.com/office/powerpoint/2010/main" val="9939674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6386" name="Picture 2" descr="http://www.postandcourier.com/storyimage/CP/20150209/PC16/150209373/AR/0/AR-150209373.jpg&amp;maxw=400&amp;q=90?ver=201502091808"/>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p:spPr>
      </p:pic>
      <p:sp>
        <p:nvSpPr>
          <p:cNvPr id="16388" name="AutoShape 4" descr="data:image/jpeg;base64,/9j/4AAQSkZJRgABAQAAAQABAAD/2wCEAAkGBxMTEhUTExIWFRUXFRUVFRUXFRUVFxUVFRYXFhUXFhYYHSggGBolHRUVITEhJSkrLi4uFx8zODMsNygtLisBCgoKDg0OFxAQGi0lHR0tLS0tLS0tLS0tLS0tLS0tLS0tLS0tLS0tLS0tLS0tLS0tLS0tLS0rLS0tLS0tLS0tLf/AABEIALEBHAMBIgACEQEDEQH/xAAbAAACAwEBAQAAAAAAAAAAAAACAwEEBQAGB//EAEEQAAEDAgMEBwYEBQIGAwAAAAEAAhEDIQQxQRJRYXEFE4GRobHwBiIyQsHRFFKC8RUjcpLhFmIHM0OissJTg8P/xAAaAQADAQEBAQAAAAAAAAAAAAAAAQIDBAUG/8QAKBEAAgIBBAMBAAEEAwAAAAAAAAECEQMSEyExBEFRYQUUMkJxIqHh/9oADAMBAAIRAxEAPwAGUlxYrvVQluYvonI+bKLggKs1GKu9qQiAm05S2BOY1AmxgJCdSqoGt3om0kibL1F6vUlmUZV7D1NCs5IakWg9E1zlLWTkpYDwWQ9Q0Yq10k1DNk4MGtkNXD7rJKgcmQ+oYWfiXk/KrDnPGYkJ1CtTNiYKtKuSHKzMpVXN0V3C9IGbq2MLNwQQpbSE3aENpgm0WWP2wkVcPdPo0Y4LqwE6rNcPg01ccmTimAZlZ+IxQGRWxiMOCsDGYMzZdOOn2Zyk0CcZOqdRcSqTcCZstLD4YgK5JIFIuUHrQprLosi7jC0qOKYAuaa+G8JBOwu0ku6NCGt0m0aqnUx5dkVKjMtyiXDQAsEpzQkCrxlQ/FABFMakjsQ4BefxtQuKvYnFzokMM6LfGtPIpSsqUcITmnVqTWi60DcQB2rJxtLitoScmRLhFLEVWblVOJG4IqmFKrOoFdkUjl1Oz6LUoToqGIwxCvjEEazzThDhuXj6nE7mlI83VBGiTM6L0dfBArMq4DctY5IsxlFooNaE9lNF1BGaaykrsybCps3pgwu4omNVimIUtk2VRRIzTqco67n6NlTRfObS0+CPQrLNCoRmO5NFZvJDRYd47UypRjNvaDKzdWOyw1m0LFCabh8QkKq1oG7xBVujVOUzzU0LUPpmkRnB3KnjsKzPROfTk/CEupSJsnHh9icuDPp1Cy82WzhKzXiZBSnUCWxsgwk0abGzLSCNR9QnKpEptGo4agpQxN/eCsYKptC2yRxzR1WDKPqsvxmt+0VH7LsoVHEdHnOFdr0g292p2ExDSMxPFUpOPKFw+GYHUQVYp05W3Xw7SJAHYs+pg44cZKrcUgqisMO3UyifhAQjoYTO8nmmnDOjd2qXL9NImDXwHFFhsKAtl3R9viE8FXGEIuq3LXY6EOphU6rBqtZw02VVxOHkXspTNDGdT2jZNp4EpWIr7BgFWsL0gNVo9VcDi17OdSOSOj0UDchPZiGuK0BiGwoc5Lo2UYvsw8ZhGiwACyqmDEr0GLqNOiz3O4LoxzlRlKMWzRMIJjIq08Skvphc4MJmM3hOpVKbs7Kg6lxQGmQloTM3Nm0cC1wsQVn4no4t0tvSGV3tV2l0icjKFGceuSJSiyvTppwYFYDmuUHCgqtX0zaEtp7ioY94NxZWGYC9p71bGC0N0akLSxAiLJfWtykhaNHBtjOOaoY2g3IiDvySi02KVpAEtPFMZsD4p4FZxoOB+bvCeW1AJ04rTT+mTkbGHDD8LweaOphhoR5rAdiPzM7QjZ0o1uRdyS2pC3EadTEFhA2h2LqeIaTJh3P7qjS6Tac2g8wjIpuvsxyJCej6TuFuKcyx2zwOSsGs9o0PEFZLsM3QlMY4NzdZDgCyGm3Gk5gFJr4em4TsweFlXNduhCN2MELPS10XuX2KpkN/6h5KzRMnPtWHi6wJJy5LsNiyPmPatHjbViWQ2zXDSZjuVjD1Q/esd+MkXhPoY7ZHurKUHRvDJyatZjWiSQOCrtr0z80rNq1Q8+9PYUdMAZKNHHJqsvwu16zR8K810k95mHeK0cRTBVUsbwWkFXIOdnnH0Hk702jhnarc6scETWLZ5Cooo4fCHetGnheKOmxWFjKbN4xRV/B8VP4UK12IxRcdEtbKUV6EgqHLPpdLUzvHMfZPGPpn5h2281Wk53MaeSgHghFdpycD2hGHJ0ZOYJCHZTlITRm5C28lZp1SgCMBDViseysmDEcUhoCMMUaUPUxjsQdFXrYh2rQmGmhLU0kiZNsz8ViXH5Y5Ku3FPygrUcwJYohaqaroxcWZnvLi1aRpLupnNPcRDiyrhxGRWlSJ3Sl0sOBordGnzCUppkUxZoylVKJ3LSbSU9Uo1i0swn4Mzl4qRgnLfbR4KTS4IeYtY2ebd0dvBQ/hAF6J+GlVamC4JrLYaWjGdTCJlI6LR/DxpKlrN7e5U5oqNlNuHdxRikeKti2TfFSHn8visnI3iim+idZVWpR4LWdJQ9Sp10bKJjlkXiEdN4Wm9g3SllsZNCNdmsY0KpU5VgQNCgBdyTC0lQ2dEQyQAh/EcFLaW9H1Y3JWjVWeWp0bXbTPIEHwKLqjb+WP73eUKl/CsQPhDiLb/BKfhcTo4jsFlq3+mWkv4phDZbR2zOReBbgSL8lTdiHNgnD1W79ktdHY0yhpUMVGYcN5H1COi7Eg3DDyJEd5v4KbaE4o6t0rsxsNxDyRMBlxBgyHkJ3RPTXXgmkXOLTDmloa5p3EGE9lWofl8Y8pRdaRG1SMbxsuiPEKdb+kPHB+i+zr/wD4Xf2nXkUTqtRtnUXCM87eCHD49zbB7m6xJ+is0+mKg/6hM8B9UtyZOxAS3HAZgju+6s08azf4FMb0y6bhpP8AuaF38Vafiw9MjfshvO8wjdfwX9PH6EMS38w70YIORVR2Pw7j/wAgRmYcct9vNCyphXXFNw5VPKQlu/gn4/6Xtld1aQG4aLHENPB7Sop0mzAxVRvB9IE94KN1Evx5fhZ6pE2iktoVJ9zE0XNn5mvYfAJlR72Bzi+gQ0SYdUB4wNkynuL6S/Hl8LDKac1oVTo/FurNDqbA8H8lRpI5tdBGRVg1yI2qNVsmPgnwaSUta+kvC/g5Q4lI/iFOYLoO5zXN8wnNxDD87e8JpmbxkBxCPbKNoCINSbDQxO2dy5xT9lA5qVlKBUdySyFbLEPVp6h7ZW2ShIVtzEt1NGotQEAKC1O6tDscUrNUiu4ISFYdS4oHYfii0WosUCja4KRheKY3ChFo2jGRwIU7QRjDhF+HU2jaKZ84pdJVKbNt1STN2hgc4eUqyzp2k4XNQO1luz/6HzWnVwbNQG31IEHRSMNSFi5knfn5qnkQbd+jPqdNMHu7d/6DH9wAXP6doW/nAbyZHdIV7EdHUZg7PCLT4pDOiKTrASOZ8So3EJ4hlDpCjshza7HkmAwFsz4Kwccx0j4SM2zT2p5AgqB0YxgguYQbNl4tyBi6XisPQYdt9SmNI2qbcuAhTrRO0WqFW21svjeW278oTqzKg+QOBvoM+IB7liMxdET1b9sH5WSQeBAt3q+K2yBFJ1zGYAvoJzKW4g2WaTSzU7NrhwEdh1QdVT7CPdPynloexA+tIB2CBlABJ8JhTWxLQBLHAEbpHbOqW4h7TCZg2j4YGthE9xRPpsfG0ALAH3dRx3oafStJ3uAkZ32XAd+SfQoNeDsugiOIPZp271jl8nHjSc3V8GkPGnN1FfpSf0O0ke8R2uFtyazowlpbtkDeHW5TbuS/wzQ4k1HC9xNge3JPa4aVRu96O1aa0Q8TK9ToraJIrPac/jczIf7bfRCMBXGVR5yglwjxz1V4bWhad2v1RNL9YJ3g/ujUidtmfSbiW3LpNs2gGM7kDVaH8SxYJuNndtEnLQwRu3IxWPHlCJuK3+RnvStDUGA3pzEZmlPB2yf2HFUK3tK+zXYMOvq1kTMWvrmtdtY5wY5IHbIEkATxHknaFpZlVOlaUt28KaZzOy14t+gqyOnMNmOtH9L6xiNIgwrbg2fgniIv3oalNuWwI5f4T1CeP8K9Hp+gZP4mq0Tq1p/8mBWh0uzTEMIn5mR4td9FVp0KZmWZb4nzRvwdMX2bcvsnq/SdpfC1R6T2vhdRf/TVI8wrLcWdafc+mfqFi/hKDvlH9hnuhD+EoZTEaEuAHfYJ6w2Ub7a8/I4dk+SKbTBjiCFlMoNIsZ1sfqCgq4MkWcRpvRrGsBptqsOTmntCkhefqdFvMRVy/wBrSD4IW4KoNRzaAPCEa0WvHN8tQ7Kw2NrN+Zx7Tl3lGzFVh8084H0U7iNFgZtAJjQsql0k/Vs8iEdLpe96Z5pa7K2mjVAXKn/FWASZ5bLvsh/jVH8x7iqXIdHlGez9gDWcewDyhVq/seXkn8TUvpAXqn7TgJ0y9BPwrY+LwaD9VztpncnJezw7/YVwM/iXxuhvmCm/6VqxH4ypAyGy0gd69dirmwjsA+qQ1hU8A5z+nnv9JTnWe46yGmeyFNL2Sa222f7GfZejBvA773TqTSTeRzslaIuR5+l7MgAjrXwcx7sFPHs6DnUd3N+y9A15u2AewHxhG7ZLfhAP6p+yOAuR5+l7NtE/zHXz+G/grLOgGDV27Pn9ytZsJoaNe5KkH/JmMOgWZbTsoGWXcjwlMUnGkC73gL7IdInM2tmQLHMraaxsHPLcPusvpaiDsuiNDGtpHiPHJef/ACMFLA2vXJ1+FJrKk+mLxvRjaztraeywENJaCNC4EZ28lSPsqNMRWHa0x3hbWDLoB2RfOYnjoJGWQWk3DCJ2h64rj/jvMxyht5Gk11fz/wANvLxTjLVDpnkh7KumRiqsbjsn6IqPspWvsYyp2sDo7SbL0lepTpgveTA0bJvoBGa8l7Se2ZEsoGBG1tDaploMQZIgiDpvW+Tzsd6cS1P/AKDx/Ez5Xzwv9Dcb0VVp7M9IRLg3ZbRDruMDa9+wvfNXW9CYjXFA2ieqcP8A9Fl+yPRNTEVBisQCGC9Jr52nOge8Ro0RaczeMp9y5gnQ8p811eNuON5O2Y+XGEJKEOa74R5v+CV9cQ0//W+e/rFH8DqTJrg/pP3XpdkISBuHmurg43Z52l7PuBkVBOvunfOp4BWX9F1bk1GndLIg/pIW2IznyHijDxNvO/knYqPOVcDiCQZpwNPfH3SK2Exl4bRO733+Pur1R9XQuc0ZnxRYJfh5gMxtv5VADd1jz3e4minip+Cj3uI7tlbzsS38w7/8IDjWD5hyz+iNS+lafwyBhq+raM/qRnC14ypg7wX/AGVqv0o0ZCVQrdLPOUBS8qXs0jhb9DqeFeBdon+px82oalCoNW95+yov6Rq/mjsCQ/GVDm4rN50bR8dmptwILhx0Vd+Mj5m+azHAnND1KzeZmqwI0nYxp+ZncjZXb+dg5WWV1K40ULMxvBE1Kmwbmq3vJ8AQltxFBtttv9rj4wVlVKKqPpGVtHOzJ+Mj0NKu5PFU71VppzVy7rOl40MNUoOtKkBA7OJS3GTtonrSibXIyslErpRuy+k7a+FkYgohWKrBNpMk257o4k6IeZpW2Laj8HCuUQrFQcThWDaqVh+k2IGcR8Q7s1TxPtbhGRsMmbNJAIOVrn4r5Lkl56/xt/6N4+HOXUTQp7ZyBPYrDMKXD3rXECJvmO1eK6R/4hkEt2CIJBAEkFpAjadAnO0HTisit7XV6sBrnscTMMdIJyEkR70yMlz5cvkZouLVRZ2Yv46Safs99i67mWD3AAgOOybmTAFiXHS0Za5qtjvaCpTZakTnJi7Y12bz3hUA3ao7VWp7wuWbRBJiBYmSZzJyk5LOoe09IOa1o9yYMiamzoGiYdNpiRa8Ly44pPpXR1xxJ+roo9MYx1Y7RjZLXNhzTJBADgdo5TMGLSrfs77NCW1a4mIdTom7Wxk5/wCY5wMhPduUMG2qA5oEGDv5Sr7GbNivT8Jrqujn8vyXo0Q4LP4p29QcY7ekyolenuP6eRtr4NOLdvQHGP3pZQkI3H9HoXwb+NfvQnGv/Ml7KEtS1v6GiPwJ2Kf+YpTqp3ri1CWo1srSgXOKEuREIUahqIMqSFIUwlqLSA2VGwmwuISsYrYUhiZClFgBsKCxMUBFjK72Kq+ndaL2Ku9t1akFD6NtFYaEii7hCc1yxsbDhLdT7CiL0tzymInY4qQxL6xED6skJoY1qXjMK2owsdOyc4JB35qS9LrVjeI9ckdgrTtGBW9kZ2Q3FVNlsgNe0OgG5jZLTx7lXp+wzZl2JcbQQGjOIJ94mCtyrizMD16lJfin5ymkl0dH9Rmf+Rm/6Ew4EddX7HUx3jYukU/ZjqaktdtiJaTDSIzBtBzmeEQFdq40iSXRx3q50Pig5lV7nQGRMtJgRJcWtuRE9xXP5c9OJtG+DNmUuXaPL+0PSdRkN2gW2iAym4EkyZLCS22UAC2a82KrpkzkRYm86Zm037eK2OmKwLnPOzA94x7rX7thlw07MTInPKFm9GsokbT2bZM2uWtB0EW7VfjQWjo78uRYket6C9pNgBhc52QP8sBsCABIIItOlyBvX0TA4iniG/C5pABJdAc2RIBGRsRlOehXxx7GNjYlmuyJLDzB5nI6rqfT2wWtcerAcS3YMM2iZBLrE6ZrDJ4klLVA5Mix5l8Z9fxWFdTzAg5EZf4Kr7a85gv+I4ZLa7Q+4aCz3gGjPaOTjxW3h8bTrN6ygTszBBkFpzi+YyWuLJN8TVHn5MEodljaXSgaD6hcW/XtW9mNEhC4roS3IsdBEhA5FBiUuEBRxCFTKEwnY0jgEYSwjCmyqOKFxU3UEeSLCjgVMoQEQSGcpDVMqWpgdspVQCU5yqPJlWhpDGvTA5KZ65qZt97SsxsLblLJUbXA59sLiT6j78UrCjphcX3gKAJ+qho8T4pWOg9pLqCY7bWRv9R5KNu/LnkixUILMzmBbXMJNYC/KeUK07jHocENRoi47L8/okykZVSI+uXZkqn81k9VWczaBa6Gh4c05iHAjt5716B1MbstLbt+qJtAA5aEznxhS1fZrHJR4XpLoOtWbs7bWgmSQHkujMuBdc8fJP6K9muqEAknUnTgBovYdSNItu8RwTTQjSJ4xOtuOapTko6V0E8rk9T7POVOhjA48FTxns/Ryq0i9pIBcHQQTafFeyNIDfYZLnUgRskSDnMX3oUpL2RuX2ebw/sRhB8PWBurRVdsu562nQrX6P8AZ2hRINNhBAMHra1w43sHx4IX9DgQWVXsAyaCHNyAiDNrb9ETcFWt/PkRmWTP+4w7PW0Jucn2yfVJ8GjSpvDgesOzJ2mmHDsMSN+u5WhUm4/wsyjg3R779q4s0bGXGZ/ZXwNkWy1F/FNGckMcf2shzziyGbD9ygJz9c07JoKbfSEDz6/dS07j9ULuJCLHQLz29+9cHes1x/xz9SoEepvvRY6OAn1dNaUvZ9bs0ZQBDihcZyRShJQBzQiBQBykOQMNG1KajyCAJebKpVN9O4qzUNlTfE5q0ND2QPXepqOt9bW70qkQY71MG8ndEADxUMYTnDfc7pnu1zSnzaT9+F+xL2nTEWvJm41EWk5qalbSdPUqR0MY6N3hxlNafvySAbZiLxHrmii0jnv5DNAUMEzu+u4oS69jz4DXyQVO/In1qhp1DqIzEac7ICjgJJ1vkDbgjD9Muzd5JW1tHScwDI/dFN++T3E+CB0HGrRv7e31mpY3zG/dbfdALAwY7NP2UtiJm03J7O3SEhBuqR23m8T9UdJ8mJS3tB00z3cEAP6ZJGmY7OISCiy6RBjeN6J0W3c8pSqRvG7lylEXgDPI56Jk0H1lgfRnKdUdPSN99x19ckrbnRc9wA375t4oChtwLd0KGd8XnlwSTvyO7zgo3ONze8HPdogKGgzxsJKTPr/Pepc924cp5Wy5pVQjMSPW7XNMSQbXzPfv59ijwuQSeeQ4cUuZ3b72jKy4nIEzbS8iJGSLHQy5zzHiOUqW6c/8JT63PlBy9BcKmsmOJCB0PaLZfS/JTKW2pKkO9Z96dk0cd6Bw0smF3qyOjRc6dkZAXtHj2p9h0KA/dSD6hWBgamUSN+037rhgH3sO8R5p6ZfBal9EQmJrcE/8o7S37ovwb93/AHNT0y+BqRUeVTqVDPo+MrRqYKpoB/cMu9VHdHVT8v8A3N+6tRl8GpR+lQfU+RRD4B2Llyh9lroL8/8AV9UGI19aLlyz+FrsjD6cvsmNzHIfRSuTEw6mR7ENbI/0rlyQimMxz/8AVqtUfh7XeZXLkxzBGQ7fJWm68j5hcuUvsn0Ib83JWd/9X1C5cpGzma8h5FLb8Z5j/wAQuXKiUHQ+I9iLfzP0XLkhCB8PZ9U1vxfpHmVy5NFMOrmO1BR19aFcuTXZPoqHJ3L6BFivhHrRylcpZa7Ft+B6LB/8s86nmVy5MY3D/AP6T5p7chy+i5cmiWS7J3N3ktLof5/0+RXLlri/vRlk/tZphcFy5dhzHBcVK5MQtyq4jPsXLlSA/9k="/>
          <p:cNvSpPr>
            <a:spLocks noChangeAspect="1" noChangeArrowheads="1"/>
          </p:cNvSpPr>
          <p:nvPr/>
        </p:nvSpPr>
        <p:spPr bwMode="auto">
          <a:xfrm>
            <a:off x="1679575" y="-2468563"/>
            <a:ext cx="8248650" cy="51530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6390" name="AutoShape 6" descr="data:image/jpeg;base64,/9j/4AAQSkZJRgABAQAAAQABAAD/2wCEAAkGBxMTEhUTExIWFRUXFRUVFRUXFRUVFxUVFRYXFhUXFhYYHSggGBolHRUVITEhJSkrLi4uFx8zODMsNygtLisBCgoKDg0OFxAQGi0lHR0tLS0tLS0tLS0tLS0tLS0tLS0tLS0tLS0tLS0tLS0tLS0tLS0tLS0rLS0tLS0tLS0tLf/AABEIALEBHAMBIgACEQEDEQH/xAAbAAACAwEBAQAAAAAAAAAAAAACAwEEBQAGB//EAEEQAAEDAgMEBwYEBQIGAwAAAAEAAhEDIQQxQRJRYXEFE4GRobHwBiIyQsHRFFKC8RUjcpLhFmIHM0OissJTg8P/xAAaAQADAQEBAQAAAAAAAAAAAAAAAQIDBAUG/8QAKBEAAgIBBAMBAAEEAwAAAAAAAAECEQMSEyExBEFRYQUUMkJxIqHh/9oADAMBAAIRAxEAPwAGUlxYrvVQluYvonI+bKLggKs1GKu9qQiAm05S2BOY1AmxgJCdSqoGt3om0kibL1F6vUlmUZV7D1NCs5IakWg9E1zlLWTkpYDwWQ9Q0Yq10k1DNk4MGtkNXD7rJKgcmQ+oYWfiXk/KrDnPGYkJ1CtTNiYKtKuSHKzMpVXN0V3C9IGbq2MLNwQQpbSE3aENpgm0WWP2wkVcPdPo0Y4LqwE6rNcPg01ccmTimAZlZ+IxQGRWxiMOCsDGYMzZdOOn2Zyk0CcZOqdRcSqTcCZstLD4YgK5JIFIuUHrQprLosi7jC0qOKYAuaa+G8JBOwu0ku6NCGt0m0aqnUx5dkVKjMtyiXDQAsEpzQkCrxlQ/FABFMakjsQ4BefxtQuKvYnFzokMM6LfGtPIpSsqUcITmnVqTWi60DcQB2rJxtLitoScmRLhFLEVWblVOJG4IqmFKrOoFdkUjl1Oz6LUoToqGIwxCvjEEazzThDhuXj6nE7mlI83VBGiTM6L0dfBArMq4DctY5IsxlFooNaE9lNF1BGaaykrsybCps3pgwu4omNVimIUtk2VRRIzTqco67n6NlTRfObS0+CPQrLNCoRmO5NFZvJDRYd47UypRjNvaDKzdWOyw1m0LFCabh8QkKq1oG7xBVujVOUzzU0LUPpmkRnB3KnjsKzPROfTk/CEupSJsnHh9icuDPp1Cy82WzhKzXiZBSnUCWxsgwk0abGzLSCNR9QnKpEptGo4agpQxN/eCsYKptC2yRxzR1WDKPqsvxmt+0VH7LsoVHEdHnOFdr0g292p2ExDSMxPFUpOPKFw+GYHUQVYp05W3Xw7SJAHYs+pg44cZKrcUgqisMO3UyifhAQjoYTO8nmmnDOjd2qXL9NImDXwHFFhsKAtl3R9viE8FXGEIuq3LXY6EOphU6rBqtZw02VVxOHkXspTNDGdT2jZNp4EpWIr7BgFWsL0gNVo9VcDi17OdSOSOj0UDchPZiGuK0BiGwoc5Lo2UYvsw8ZhGiwACyqmDEr0GLqNOiz3O4LoxzlRlKMWzRMIJjIq08Skvphc4MJmM3hOpVKbs7Kg6lxQGmQloTM3Nm0cC1wsQVn4no4t0tvSGV3tV2l0icjKFGceuSJSiyvTppwYFYDmuUHCgqtX0zaEtp7ioY94NxZWGYC9p71bGC0N0akLSxAiLJfWtykhaNHBtjOOaoY2g3IiDvySi02KVpAEtPFMZsD4p4FZxoOB+bvCeW1AJ04rTT+mTkbGHDD8LweaOphhoR5rAdiPzM7QjZ0o1uRdyS2pC3EadTEFhA2h2LqeIaTJh3P7qjS6Tac2g8wjIpuvsxyJCej6TuFuKcyx2zwOSsGs9o0PEFZLsM3QlMY4NzdZDgCyGm3Gk5gFJr4em4TsweFlXNduhCN2MELPS10XuX2KpkN/6h5KzRMnPtWHi6wJJy5LsNiyPmPatHjbViWQ2zXDSZjuVjD1Q/esd+MkXhPoY7ZHurKUHRvDJyatZjWiSQOCrtr0z80rNq1Q8+9PYUdMAZKNHHJqsvwu16zR8K810k95mHeK0cRTBVUsbwWkFXIOdnnH0Hk702jhnarc6scETWLZ5Cooo4fCHetGnheKOmxWFjKbN4xRV/B8VP4UK12IxRcdEtbKUV6EgqHLPpdLUzvHMfZPGPpn5h2281Wk53MaeSgHghFdpycD2hGHJ0ZOYJCHZTlITRm5C28lZp1SgCMBDViseysmDEcUhoCMMUaUPUxjsQdFXrYh2rQmGmhLU0kiZNsz8ViXH5Y5Ku3FPygrUcwJYohaqaroxcWZnvLi1aRpLupnNPcRDiyrhxGRWlSJ3Sl0sOBordGnzCUppkUxZoylVKJ3LSbSU9Uo1i0swn4Mzl4qRgnLfbR4KTS4IeYtY2ebd0dvBQ/hAF6J+GlVamC4JrLYaWjGdTCJlI6LR/DxpKlrN7e5U5oqNlNuHdxRikeKti2TfFSHn8visnI3iim+idZVWpR4LWdJQ9Sp10bKJjlkXiEdN4Wm9g3SllsZNCNdmsY0KpU5VgQNCgBdyTC0lQ2dEQyQAh/EcFLaW9H1Y3JWjVWeWp0bXbTPIEHwKLqjb+WP73eUKl/CsQPhDiLb/BKfhcTo4jsFlq3+mWkv4phDZbR2zOReBbgSL8lTdiHNgnD1W79ktdHY0yhpUMVGYcN5H1COi7Eg3DDyJEd5v4KbaE4o6t0rsxsNxDyRMBlxBgyHkJ3RPTXXgmkXOLTDmloa5p3EGE9lWofl8Y8pRdaRG1SMbxsuiPEKdb+kPHB+i+zr/wD4Xf2nXkUTqtRtnUXCM87eCHD49zbB7m6xJ+is0+mKg/6hM8B9UtyZOxAS3HAZgju+6s08azf4FMb0y6bhpP8AuaF38Vafiw9MjfshvO8wjdfwX9PH6EMS38w70YIORVR2Pw7j/wAgRmYcct9vNCyphXXFNw5VPKQlu/gn4/6Xtld1aQG4aLHENPB7Sop0mzAxVRvB9IE94KN1Evx5fhZ6pE2iktoVJ9zE0XNn5mvYfAJlR72Bzi+gQ0SYdUB4wNkynuL6S/Hl8LDKac1oVTo/FurNDqbA8H8lRpI5tdBGRVg1yI2qNVsmPgnwaSUta+kvC/g5Q4lI/iFOYLoO5zXN8wnNxDD87e8JpmbxkBxCPbKNoCINSbDQxO2dy5xT9lA5qVlKBUdySyFbLEPVp6h7ZW2ShIVtzEt1NGotQEAKC1O6tDscUrNUiu4ISFYdS4oHYfii0WosUCja4KRheKY3ChFo2jGRwIU7QRjDhF+HU2jaKZ84pdJVKbNt1STN2hgc4eUqyzp2k4XNQO1luz/6HzWnVwbNQG31IEHRSMNSFi5knfn5qnkQbd+jPqdNMHu7d/6DH9wAXP6doW/nAbyZHdIV7EdHUZg7PCLT4pDOiKTrASOZ8So3EJ4hlDpCjshza7HkmAwFsz4Kwccx0j4SM2zT2p5AgqB0YxgguYQbNl4tyBi6XisPQYdt9SmNI2qbcuAhTrRO0WqFW21svjeW278oTqzKg+QOBvoM+IB7liMxdET1b9sH5WSQeBAt3q+K2yBFJ1zGYAvoJzKW4g2WaTSzU7NrhwEdh1QdVT7CPdPynloexA+tIB2CBlABJ8JhTWxLQBLHAEbpHbOqW4h7TCZg2j4YGthE9xRPpsfG0ALAH3dRx3oafStJ3uAkZ32XAd+SfQoNeDsugiOIPZp271jl8nHjSc3V8GkPGnN1FfpSf0O0ke8R2uFtyazowlpbtkDeHW5TbuS/wzQ4k1HC9xNge3JPa4aVRu96O1aa0Q8TK9ToraJIrPac/jczIf7bfRCMBXGVR5yglwjxz1V4bWhad2v1RNL9YJ3g/ujUidtmfSbiW3LpNs2gGM7kDVaH8SxYJuNndtEnLQwRu3IxWPHlCJuK3+RnvStDUGA3pzEZmlPB2yf2HFUK3tK+zXYMOvq1kTMWvrmtdtY5wY5IHbIEkATxHknaFpZlVOlaUt28KaZzOy14t+gqyOnMNmOtH9L6xiNIgwrbg2fgniIv3oalNuWwI5f4T1CeP8K9Hp+gZP4mq0Tq1p/8mBWh0uzTEMIn5mR4td9FVp0KZmWZb4nzRvwdMX2bcvsnq/SdpfC1R6T2vhdRf/TVI8wrLcWdafc+mfqFi/hKDvlH9hnuhD+EoZTEaEuAHfYJ6w2Ub7a8/I4dk+SKbTBjiCFlMoNIsZ1sfqCgq4MkWcRpvRrGsBptqsOTmntCkhefqdFvMRVy/wBrSD4IW4KoNRzaAPCEa0WvHN8tQ7Kw2NrN+Zx7Tl3lGzFVh8084H0U7iNFgZtAJjQsql0k/Vs8iEdLpe96Z5pa7K2mjVAXKn/FWASZ5bLvsh/jVH8x7iqXIdHlGez9gDWcewDyhVq/seXkn8TUvpAXqn7TgJ0y9BPwrY+LwaD9VztpncnJezw7/YVwM/iXxuhvmCm/6VqxH4ypAyGy0gd69dirmwjsA+qQ1hU8A5z+nnv9JTnWe46yGmeyFNL2Sa222f7GfZejBvA773TqTSTeRzslaIuR5+l7MgAjrXwcx7sFPHs6DnUd3N+y9A15u2AewHxhG7ZLfhAP6p+yOAuR5+l7NtE/zHXz+G/grLOgGDV27Pn9ytZsJoaNe5KkH/JmMOgWZbTsoGWXcjwlMUnGkC73gL7IdInM2tmQLHMraaxsHPLcPusvpaiDsuiNDGtpHiPHJef/ACMFLA2vXJ1+FJrKk+mLxvRjaztraeywENJaCNC4EZ28lSPsqNMRWHa0x3hbWDLoB2RfOYnjoJGWQWk3DCJ2h64rj/jvMxyht5Gk11fz/wANvLxTjLVDpnkh7KumRiqsbjsn6IqPspWvsYyp2sDo7SbL0lepTpgveTA0bJvoBGa8l7Se2ZEsoGBG1tDaploMQZIgiDpvW+Tzsd6cS1P/AKDx/Ez5Xzwv9Dcb0VVp7M9IRLg3ZbRDruMDa9+wvfNXW9CYjXFA2ieqcP8A9Fl+yPRNTEVBisQCGC9Jr52nOge8Ro0RaczeMp9y5gnQ8p811eNuON5O2Y+XGEJKEOa74R5v+CV9cQ0//W+e/rFH8DqTJrg/pP3XpdkISBuHmurg43Z52l7PuBkVBOvunfOp4BWX9F1bk1GndLIg/pIW2IznyHijDxNvO/knYqPOVcDiCQZpwNPfH3SK2Exl4bRO733+Pur1R9XQuc0ZnxRYJfh5gMxtv5VADd1jz3e4minip+Cj3uI7tlbzsS38w7/8IDjWD5hyz+iNS+lafwyBhq+raM/qRnC14ypg7wX/AGVqv0o0ZCVQrdLPOUBS8qXs0jhb9DqeFeBdon+px82oalCoNW95+yov6Rq/mjsCQ/GVDm4rN50bR8dmptwILhx0Vd+Mj5m+azHAnND1KzeZmqwI0nYxp+ZncjZXb+dg5WWV1K40ULMxvBE1Kmwbmq3vJ8AQltxFBtttv9rj4wVlVKKqPpGVtHOzJ+Mj0NKu5PFU71VppzVy7rOl40MNUoOtKkBA7OJS3GTtonrSibXIyslErpRuy+k7a+FkYgohWKrBNpMk257o4k6IeZpW2Laj8HCuUQrFQcThWDaqVh+k2IGcR8Q7s1TxPtbhGRsMmbNJAIOVrn4r5Lkl56/xt/6N4+HOXUTQp7ZyBPYrDMKXD3rXECJvmO1eK6R/4hkEt2CIJBAEkFpAjadAnO0HTisit7XV6sBrnscTMMdIJyEkR70yMlz5cvkZouLVRZ2Yv46Safs99i67mWD3AAgOOybmTAFiXHS0Za5qtjvaCpTZakTnJi7Y12bz3hUA3ao7VWp7wuWbRBJiBYmSZzJyk5LOoe09IOa1o9yYMiamzoGiYdNpiRa8Ly44pPpXR1xxJ+roo9MYx1Y7RjZLXNhzTJBADgdo5TMGLSrfs77NCW1a4mIdTom7Wxk5/wCY5wMhPduUMG2qA5oEGDv5Sr7GbNivT8Jrqujn8vyXo0Q4LP4p29QcY7ekyolenuP6eRtr4NOLdvQHGP3pZQkI3H9HoXwb+NfvQnGv/Ml7KEtS1v6GiPwJ2Kf+YpTqp3ri1CWo1srSgXOKEuREIUahqIMqSFIUwlqLSA2VGwmwuISsYrYUhiZClFgBsKCxMUBFjK72Kq+ndaL2Ku9t1akFD6NtFYaEii7hCc1yxsbDhLdT7CiL0tzymInY4qQxL6xED6skJoY1qXjMK2owsdOyc4JB35qS9LrVjeI9ckdgrTtGBW9kZ2Q3FVNlsgNe0OgG5jZLTx7lXp+wzZl2JcbQQGjOIJ94mCtyrizMD16lJfin5ymkl0dH9Rmf+Rm/6Ew4EddX7HUx3jYukU/ZjqaktdtiJaTDSIzBtBzmeEQFdq40iSXRx3q50Pig5lV7nQGRMtJgRJcWtuRE9xXP5c9OJtG+DNmUuXaPL+0PSdRkN2gW2iAym4EkyZLCS22UAC2a82KrpkzkRYm86Zm037eK2OmKwLnPOzA94x7rX7thlw07MTInPKFm9GsokbT2bZM2uWtB0EW7VfjQWjo78uRYket6C9pNgBhc52QP8sBsCABIIItOlyBvX0TA4iniG/C5pABJdAc2RIBGRsRlOehXxx7GNjYlmuyJLDzB5nI6rqfT2wWtcerAcS3YMM2iZBLrE6ZrDJ4klLVA5Mix5l8Z9fxWFdTzAg5EZf4Kr7a85gv+I4ZLa7Q+4aCz3gGjPaOTjxW3h8bTrN6ygTszBBkFpzi+YyWuLJN8TVHn5MEodljaXSgaD6hcW/XtW9mNEhC4roS3IsdBEhA5FBiUuEBRxCFTKEwnY0jgEYSwjCmyqOKFxU3UEeSLCjgVMoQEQSGcpDVMqWpgdspVQCU5yqPJlWhpDGvTA5KZ65qZt97SsxsLblLJUbXA59sLiT6j78UrCjphcX3gKAJ+qho8T4pWOg9pLqCY7bWRv9R5KNu/LnkixUILMzmBbXMJNYC/KeUK07jHocENRoi47L8/okykZVSI+uXZkqn81k9VWczaBa6Gh4c05iHAjt5716B1MbstLbt+qJtAA5aEznxhS1fZrHJR4XpLoOtWbs7bWgmSQHkujMuBdc8fJP6K9muqEAknUnTgBovYdSNItu8RwTTQjSJ4xOtuOapTko6V0E8rk9T7POVOhjA48FTxns/Ryq0i9pIBcHQQTafFeyNIDfYZLnUgRskSDnMX3oUpL2RuX2ebw/sRhB8PWBurRVdsu562nQrX6P8AZ2hRINNhBAMHra1w43sHx4IX9DgQWVXsAyaCHNyAiDNrb9ETcFWt/PkRmWTP+4w7PW0Jucn2yfVJ8GjSpvDgesOzJ2mmHDsMSN+u5WhUm4/wsyjg3R779q4s0bGXGZ/ZXwNkWy1F/FNGckMcf2shzziyGbD9ygJz9c07JoKbfSEDz6/dS07j9ULuJCLHQLz29+9cHes1x/xz9SoEepvvRY6OAn1dNaUvZ9bs0ZQBDihcZyRShJQBzQiBQBykOQMNG1KajyCAJebKpVN9O4qzUNlTfE5q0ND2QPXepqOt9bW70qkQY71MG8ndEADxUMYTnDfc7pnu1zSnzaT9+F+xL2nTEWvJm41EWk5qalbSdPUqR0MY6N3hxlNafvySAbZiLxHrmii0jnv5DNAUMEzu+u4oS69jz4DXyQVO/In1qhp1DqIzEac7ICjgJJ1vkDbgjD9Muzd5JW1tHScwDI/dFN++T3E+CB0HGrRv7e31mpY3zG/dbfdALAwY7NP2UtiJm03J7O3SEhBuqR23m8T9UdJ8mJS3tB00z3cEAP6ZJGmY7OISCiy6RBjeN6J0W3c8pSqRvG7lylEXgDPI56Jk0H1lgfRnKdUdPSN99x19ckrbnRc9wA375t4oChtwLd0KGd8XnlwSTvyO7zgo3ONze8HPdogKGgzxsJKTPr/Pepc924cp5Wy5pVQjMSPW7XNMSQbXzPfv59ijwuQSeeQ4cUuZ3b72jKy4nIEzbS8iJGSLHQy5zzHiOUqW6c/8JT63PlBy9BcKmsmOJCB0PaLZfS/JTKW2pKkO9Z96dk0cd6Bw0smF3qyOjRc6dkZAXtHj2p9h0KA/dSD6hWBgamUSN+037rhgH3sO8R5p6ZfBal9EQmJrcE/8o7S37ovwb93/AHNT0y+BqRUeVTqVDPo+MrRqYKpoB/cMu9VHdHVT8v8A3N+6tRl8GpR+lQfU+RRD4B2Llyh9lroL8/8AV9UGI19aLlyz+FrsjD6cvsmNzHIfRSuTEw6mR7ENbI/0rlyQimMxz/8AVqtUfh7XeZXLkxzBGQ7fJWm68j5hcuUvsn0Ib83JWd/9X1C5cpGzma8h5FLb8Z5j/wAQuXKiUHQ+I9iLfzP0XLkhCB8PZ9U1vxfpHmVy5NFMOrmO1BR19aFcuTXZPoqHJ3L6BFivhHrRylcpZa7Ft+B6LB/8s86nmVy5MY3D/AP6T5p7chy+i5cmiWS7J3N3ktLof5/0+RXLlri/vRlk/tZphcFy5dhzHBcVK5MQtyq4jPsXLlSA/9k="/>
          <p:cNvSpPr>
            <a:spLocks noChangeAspect="1" noChangeArrowheads="1"/>
          </p:cNvSpPr>
          <p:nvPr/>
        </p:nvSpPr>
        <p:spPr bwMode="auto">
          <a:xfrm>
            <a:off x="1679575" y="-2468563"/>
            <a:ext cx="8248650" cy="51530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6392" name="AutoShape 8" descr="data:image/jpeg;base64,/9j/4AAQSkZJRgABAQAAAQABAAD/2wCEAAkGBxMTEhUTExIWFRUXFRUVFRUXFRUVFxUVFRYXFhUXFhYYHSggGBolHRUVITEhJSkrLi4uFx8zODMsNygtLisBCgoKDg0OFxAQGi0lHR0tLS0tLS0tLS0tLS0tLS0tLS0tLS0tLS0tLS0tLS0tLS0tLS0tLS0rLS0tLS0tLS0tLf/AABEIALEBHAMBIgACEQEDEQH/xAAbAAACAwEBAQAAAAAAAAAAAAACAwEEBQAGB//EAEEQAAEDAgMEBwYEBQIGAwAAAAEAAhEDIQQxQRJRYXEFE4GRobHwBiIyQsHRFFKC8RUjcpLhFmIHM0OissJTg8P/xAAaAQADAQEBAQAAAAAAAAAAAAAAAQIDBAUG/8QAKBEAAgIBBAMBAAEEAwAAAAAAAAECEQMSEyExBEFRYQUUMkJxIqHh/9oADAMBAAIRAxEAPwAGUlxYrvVQluYvonI+bKLggKs1GKu9qQiAm05S2BOY1AmxgJCdSqoGt3om0kibL1F6vUlmUZV7D1NCs5IakWg9E1zlLWTkpYDwWQ9Q0Yq10k1DNk4MGtkNXD7rJKgcmQ+oYWfiXk/KrDnPGYkJ1CtTNiYKtKuSHKzMpVXN0V3C9IGbq2MLNwQQpbSE3aENpgm0WWP2wkVcPdPo0Y4LqwE6rNcPg01ccmTimAZlZ+IxQGRWxiMOCsDGYMzZdOOn2Zyk0CcZOqdRcSqTcCZstLD4YgK5JIFIuUHrQprLosi7jC0qOKYAuaa+G8JBOwu0ku6NCGt0m0aqnUx5dkVKjMtyiXDQAsEpzQkCrxlQ/FABFMakjsQ4BefxtQuKvYnFzokMM6LfGtPIpSsqUcITmnVqTWi60DcQB2rJxtLitoScmRLhFLEVWblVOJG4IqmFKrOoFdkUjl1Oz6LUoToqGIwxCvjEEazzThDhuXj6nE7mlI83VBGiTM6L0dfBArMq4DctY5IsxlFooNaE9lNF1BGaaykrsybCps3pgwu4omNVimIUtk2VRRIzTqco67n6NlTRfObS0+CPQrLNCoRmO5NFZvJDRYd47UypRjNvaDKzdWOyw1m0LFCabh8QkKq1oG7xBVujVOUzzU0LUPpmkRnB3KnjsKzPROfTk/CEupSJsnHh9icuDPp1Cy82WzhKzXiZBSnUCWxsgwk0abGzLSCNR9QnKpEptGo4agpQxN/eCsYKptC2yRxzR1WDKPqsvxmt+0VH7LsoVHEdHnOFdr0g292p2ExDSMxPFUpOPKFw+GYHUQVYp05W3Xw7SJAHYs+pg44cZKrcUgqisMO3UyifhAQjoYTO8nmmnDOjd2qXL9NImDXwHFFhsKAtl3R9viE8FXGEIuq3LXY6EOphU6rBqtZw02VVxOHkXspTNDGdT2jZNp4EpWIr7BgFWsL0gNVo9VcDi17OdSOSOj0UDchPZiGuK0BiGwoc5Lo2UYvsw8ZhGiwACyqmDEr0GLqNOiz3O4LoxzlRlKMWzRMIJjIq08Skvphc4MJmM3hOpVKbs7Kg6lxQGmQloTM3Nm0cC1wsQVn4no4t0tvSGV3tV2l0icjKFGceuSJSiyvTppwYFYDmuUHCgqtX0zaEtp7ioY94NxZWGYC9p71bGC0N0akLSxAiLJfWtykhaNHBtjOOaoY2g3IiDvySi02KVpAEtPFMZsD4p4FZxoOB+bvCeW1AJ04rTT+mTkbGHDD8LweaOphhoR5rAdiPzM7QjZ0o1uRdyS2pC3EadTEFhA2h2LqeIaTJh3P7qjS6Tac2g8wjIpuvsxyJCej6TuFuKcyx2zwOSsGs9o0PEFZLsM3QlMY4NzdZDgCyGm3Gk5gFJr4em4TsweFlXNduhCN2MELPS10XuX2KpkN/6h5KzRMnPtWHi6wJJy5LsNiyPmPatHjbViWQ2zXDSZjuVjD1Q/esd+MkXhPoY7ZHurKUHRvDJyatZjWiSQOCrtr0z80rNq1Q8+9PYUdMAZKNHHJqsvwu16zR8K810k95mHeK0cRTBVUsbwWkFXIOdnnH0Hk702jhnarc6scETWLZ5Cooo4fCHetGnheKOmxWFjKbN4xRV/B8VP4UK12IxRcdEtbKUV6EgqHLPpdLUzvHMfZPGPpn5h2281Wk53MaeSgHghFdpycD2hGHJ0ZOYJCHZTlITRm5C28lZp1SgCMBDViseysmDEcUhoCMMUaUPUxjsQdFXrYh2rQmGmhLU0kiZNsz8ViXH5Y5Ku3FPygrUcwJYohaqaroxcWZnvLi1aRpLupnNPcRDiyrhxGRWlSJ3Sl0sOBordGnzCUppkUxZoylVKJ3LSbSU9Uo1i0swn4Mzl4qRgnLfbR4KTS4IeYtY2ebd0dvBQ/hAF6J+GlVamC4JrLYaWjGdTCJlI6LR/DxpKlrN7e5U5oqNlNuHdxRikeKti2TfFSHn8visnI3iim+idZVWpR4LWdJQ9Sp10bKJjlkXiEdN4Wm9g3SllsZNCNdmsY0KpU5VgQNCgBdyTC0lQ2dEQyQAh/EcFLaW9H1Y3JWjVWeWp0bXbTPIEHwKLqjb+WP73eUKl/CsQPhDiLb/BKfhcTo4jsFlq3+mWkv4phDZbR2zOReBbgSL8lTdiHNgnD1W79ktdHY0yhpUMVGYcN5H1COi7Eg3DDyJEd5v4KbaE4o6t0rsxsNxDyRMBlxBgyHkJ3RPTXXgmkXOLTDmloa5p3EGE9lWofl8Y8pRdaRG1SMbxsuiPEKdb+kPHB+i+zr/wD4Xf2nXkUTqtRtnUXCM87eCHD49zbB7m6xJ+is0+mKg/6hM8B9UtyZOxAS3HAZgju+6s08azf4FMb0y6bhpP8AuaF38Vafiw9MjfshvO8wjdfwX9PH6EMS38w70YIORVR2Pw7j/wAgRmYcct9vNCyphXXFNw5VPKQlu/gn4/6Xtld1aQG4aLHENPB7Sop0mzAxVRvB9IE94KN1Evx5fhZ6pE2iktoVJ9zE0XNn5mvYfAJlR72Bzi+gQ0SYdUB4wNkynuL6S/Hl8LDKac1oVTo/FurNDqbA8H8lRpI5tdBGRVg1yI2qNVsmPgnwaSUta+kvC/g5Q4lI/iFOYLoO5zXN8wnNxDD87e8JpmbxkBxCPbKNoCINSbDQxO2dy5xT9lA5qVlKBUdySyFbLEPVp6h7ZW2ShIVtzEt1NGotQEAKC1O6tDscUrNUiu4ISFYdS4oHYfii0WosUCja4KRheKY3ChFo2jGRwIU7QRjDhF+HU2jaKZ84pdJVKbNt1STN2hgc4eUqyzp2k4XNQO1luz/6HzWnVwbNQG31IEHRSMNSFi5knfn5qnkQbd+jPqdNMHu7d/6DH9wAXP6doW/nAbyZHdIV7EdHUZg7PCLT4pDOiKTrASOZ8So3EJ4hlDpCjshza7HkmAwFsz4Kwccx0j4SM2zT2p5AgqB0YxgguYQbNl4tyBi6XisPQYdt9SmNI2qbcuAhTrRO0WqFW21svjeW278oTqzKg+QOBvoM+IB7liMxdET1b9sH5WSQeBAt3q+K2yBFJ1zGYAvoJzKW4g2WaTSzU7NrhwEdh1QdVT7CPdPynloexA+tIB2CBlABJ8JhTWxLQBLHAEbpHbOqW4h7TCZg2j4YGthE9xRPpsfG0ALAH3dRx3oafStJ3uAkZ32XAd+SfQoNeDsugiOIPZp271jl8nHjSc3V8GkPGnN1FfpSf0O0ke8R2uFtyazowlpbtkDeHW5TbuS/wzQ4k1HC9xNge3JPa4aVRu96O1aa0Q8TK9ToraJIrPac/jczIf7bfRCMBXGVR5yglwjxz1V4bWhad2v1RNL9YJ3g/ujUidtmfSbiW3LpNs2gGM7kDVaH8SxYJuNndtEnLQwRu3IxWPHlCJuK3+RnvStDUGA3pzEZmlPB2yf2HFUK3tK+zXYMOvq1kTMWvrmtdtY5wY5IHbIEkATxHknaFpZlVOlaUt28KaZzOy14t+gqyOnMNmOtH9L6xiNIgwrbg2fgniIv3oalNuWwI5f4T1CeP8K9Hp+gZP4mq0Tq1p/8mBWh0uzTEMIn5mR4td9FVp0KZmWZb4nzRvwdMX2bcvsnq/SdpfC1R6T2vhdRf/TVI8wrLcWdafc+mfqFi/hKDvlH9hnuhD+EoZTEaEuAHfYJ6w2Ub7a8/I4dk+SKbTBjiCFlMoNIsZ1sfqCgq4MkWcRpvRrGsBptqsOTmntCkhefqdFvMRVy/wBrSD4IW4KoNRzaAPCEa0WvHN8tQ7Kw2NrN+Zx7Tl3lGzFVh8084H0U7iNFgZtAJjQsql0k/Vs8iEdLpe96Z5pa7K2mjVAXKn/FWASZ5bLvsh/jVH8x7iqXIdHlGez9gDWcewDyhVq/seXkn8TUvpAXqn7TgJ0y9BPwrY+LwaD9VztpncnJezw7/YVwM/iXxuhvmCm/6VqxH4ypAyGy0gd69dirmwjsA+qQ1hU8A5z+nnv9JTnWe46yGmeyFNL2Sa222f7GfZejBvA773TqTSTeRzslaIuR5+l7MgAjrXwcx7sFPHs6DnUd3N+y9A15u2AewHxhG7ZLfhAP6p+yOAuR5+l7NtE/zHXz+G/grLOgGDV27Pn9ytZsJoaNe5KkH/JmMOgWZbTsoGWXcjwlMUnGkC73gL7IdInM2tmQLHMraaxsHPLcPusvpaiDsuiNDGtpHiPHJef/ACMFLA2vXJ1+FJrKk+mLxvRjaztraeywENJaCNC4EZ28lSPsqNMRWHa0x3hbWDLoB2RfOYnjoJGWQWk3DCJ2h64rj/jvMxyht5Gk11fz/wANvLxTjLVDpnkh7KumRiqsbjsn6IqPspWvsYyp2sDo7SbL0lepTpgveTA0bJvoBGa8l7Se2ZEsoGBG1tDaploMQZIgiDpvW+Tzsd6cS1P/AKDx/Ez5Xzwv9Dcb0VVp7M9IRLg3ZbRDruMDa9+wvfNXW9CYjXFA2ieqcP8A9Fl+yPRNTEVBisQCGC9Jr52nOge8Ro0RaczeMp9y5gnQ8p811eNuON5O2Y+XGEJKEOa74R5v+CV9cQ0//W+e/rFH8DqTJrg/pP3XpdkISBuHmurg43Z52l7PuBkVBOvunfOp4BWX9F1bk1GndLIg/pIW2IznyHijDxNvO/knYqPOVcDiCQZpwNPfH3SK2Exl4bRO733+Pur1R9XQuc0ZnxRYJfh5gMxtv5VADd1jz3e4minip+Cj3uI7tlbzsS38w7/8IDjWD5hyz+iNS+lafwyBhq+raM/qRnC14ypg7wX/AGVqv0o0ZCVQrdLPOUBS8qXs0jhb9DqeFeBdon+px82oalCoNW95+yov6Rq/mjsCQ/GVDm4rN50bR8dmptwILhx0Vd+Mj5m+azHAnND1KzeZmqwI0nYxp+ZncjZXb+dg5WWV1K40ULMxvBE1Kmwbmq3vJ8AQltxFBtttv9rj4wVlVKKqPpGVtHOzJ+Mj0NKu5PFU71VppzVy7rOl40MNUoOtKkBA7OJS3GTtonrSibXIyslErpRuy+k7a+FkYgohWKrBNpMk257o4k6IeZpW2Laj8HCuUQrFQcThWDaqVh+k2IGcR8Q7s1TxPtbhGRsMmbNJAIOVrn4r5Lkl56/xt/6N4+HOXUTQp7ZyBPYrDMKXD3rXECJvmO1eK6R/4hkEt2CIJBAEkFpAjadAnO0HTisit7XV6sBrnscTMMdIJyEkR70yMlz5cvkZouLVRZ2Yv46Safs99i67mWD3AAgOOybmTAFiXHS0Za5qtjvaCpTZakTnJi7Y12bz3hUA3ao7VWp7wuWbRBJiBYmSZzJyk5LOoe09IOa1o9yYMiamzoGiYdNpiRa8Ly44pPpXR1xxJ+roo9MYx1Y7RjZLXNhzTJBADgdo5TMGLSrfs77NCW1a4mIdTom7Wxk5/wCY5wMhPduUMG2qA5oEGDv5Sr7GbNivT8Jrqujn8vyXo0Q4LP4p29QcY7ekyolenuP6eRtr4NOLdvQHGP3pZQkI3H9HoXwb+NfvQnGv/Ml7KEtS1v6GiPwJ2Kf+YpTqp3ri1CWo1srSgXOKEuREIUahqIMqSFIUwlqLSA2VGwmwuISsYrYUhiZClFgBsKCxMUBFjK72Kq+ndaL2Ku9t1akFD6NtFYaEii7hCc1yxsbDhLdT7CiL0tzymInY4qQxL6xED6skJoY1qXjMK2owsdOyc4JB35qS9LrVjeI9ckdgrTtGBW9kZ2Q3FVNlsgNe0OgG5jZLTx7lXp+wzZl2JcbQQGjOIJ94mCtyrizMD16lJfin5ymkl0dH9Rmf+Rm/6Ew4EddX7HUx3jYukU/ZjqaktdtiJaTDSIzBtBzmeEQFdq40iSXRx3q50Pig5lV7nQGRMtJgRJcWtuRE9xXP5c9OJtG+DNmUuXaPL+0PSdRkN2gW2iAym4EkyZLCS22UAC2a82KrpkzkRYm86Zm037eK2OmKwLnPOzA94x7rX7thlw07MTInPKFm9GsokbT2bZM2uWtB0EW7VfjQWjo78uRYket6C9pNgBhc52QP8sBsCABIIItOlyBvX0TA4iniG/C5pABJdAc2RIBGRsRlOehXxx7GNjYlmuyJLDzB5nI6rqfT2wWtcerAcS3YMM2iZBLrE6ZrDJ4klLVA5Mix5l8Z9fxWFdTzAg5EZf4Kr7a85gv+I4ZLa7Q+4aCz3gGjPaOTjxW3h8bTrN6ygTszBBkFpzi+YyWuLJN8TVHn5MEodljaXSgaD6hcW/XtW9mNEhC4roS3IsdBEhA5FBiUuEBRxCFTKEwnY0jgEYSwjCmyqOKFxU3UEeSLCjgVMoQEQSGcpDVMqWpgdspVQCU5yqPJlWhpDGvTA5KZ65qZt97SsxsLblLJUbXA59sLiT6j78UrCjphcX3gKAJ+qho8T4pWOg9pLqCY7bWRv9R5KNu/LnkixUILMzmBbXMJNYC/KeUK07jHocENRoi47L8/okykZVSI+uXZkqn81k9VWczaBa6Gh4c05iHAjt5716B1MbstLbt+qJtAA5aEznxhS1fZrHJR4XpLoOtWbs7bWgmSQHkujMuBdc8fJP6K9muqEAknUnTgBovYdSNItu8RwTTQjSJ4xOtuOapTko6V0E8rk9T7POVOhjA48FTxns/Ryq0i9pIBcHQQTafFeyNIDfYZLnUgRskSDnMX3oUpL2RuX2ebw/sRhB8PWBurRVdsu562nQrX6P8AZ2hRINNhBAMHra1w43sHx4IX9DgQWVXsAyaCHNyAiDNrb9ETcFWt/PkRmWTP+4w7PW0Jucn2yfVJ8GjSpvDgesOzJ2mmHDsMSN+u5WhUm4/wsyjg3R779q4s0bGXGZ/ZXwNkWy1F/FNGckMcf2shzziyGbD9ygJz9c07JoKbfSEDz6/dS07j9ULuJCLHQLz29+9cHes1x/xz9SoEepvvRY6OAn1dNaUvZ9bs0ZQBDihcZyRShJQBzQiBQBykOQMNG1KajyCAJebKpVN9O4qzUNlTfE5q0ND2QPXepqOt9bW70qkQY71MG8ndEADxUMYTnDfc7pnu1zSnzaT9+F+xL2nTEWvJm41EWk5qalbSdPUqR0MY6N3hxlNafvySAbZiLxHrmii0jnv5DNAUMEzu+u4oS69jz4DXyQVO/In1qhp1DqIzEac7ICjgJJ1vkDbgjD9Muzd5JW1tHScwDI/dFN++T3E+CB0HGrRv7e31mpY3zG/dbfdALAwY7NP2UtiJm03J7O3SEhBuqR23m8T9UdJ8mJS3tB00z3cEAP6ZJGmY7OISCiy6RBjeN6J0W3c8pSqRvG7lylEXgDPI56Jk0H1lgfRnKdUdPSN99x19ckrbnRc9wA375t4oChtwLd0KGd8XnlwSTvyO7zgo3ONze8HPdogKGgzxsJKTPr/Pepc924cp5Wy5pVQjMSPW7XNMSQbXzPfv59ijwuQSeeQ4cUuZ3b72jKy4nIEzbS8iJGSLHQy5zzHiOUqW6c/8JT63PlBy9BcKmsmOJCB0PaLZfS/JTKW2pKkO9Z96dk0cd6Bw0smF3qyOjRc6dkZAXtHj2p9h0KA/dSD6hWBgamUSN+037rhgH3sO8R5p6ZfBal9EQmJrcE/8o7S37ovwb93/AHNT0y+BqRUeVTqVDPo+MrRqYKpoB/cMu9VHdHVT8v8A3N+6tRl8GpR+lQfU+RRD4B2Llyh9lroL8/8AV9UGI19aLlyz+FrsjD6cvsmNzHIfRSuTEw6mR7ENbI/0rlyQimMxz/8AVqtUfh7XeZXLkxzBGQ7fJWm68j5hcuUvsn0Ib83JWd/9X1C5cpGzma8h5FLb8Z5j/wAQuXKiUHQ+I9iLfzP0XLkhCB8PZ9U1vxfpHmVy5NFMOrmO1BR19aFcuTXZPoqHJ3L6BFivhHrRylcpZa7Ft+B6LB/8s86nmVy5MY3D/AP6T5p7chy+i5cmiWS7J3N3ktLof5/0+RXLlri/vRlk/tZphcFy5dhzHBcVK5MQtyq4jPsXLlSA/9k="/>
          <p:cNvSpPr>
            <a:spLocks noChangeAspect="1" noChangeArrowheads="1"/>
          </p:cNvSpPr>
          <p:nvPr/>
        </p:nvSpPr>
        <p:spPr bwMode="auto">
          <a:xfrm>
            <a:off x="1679575" y="-2468563"/>
            <a:ext cx="8248650" cy="51530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6394" name="AutoShape 10" descr="data:image/jpeg;base64,/9j/4AAQSkZJRgABAQAAAQABAAD/2wCEAAkGBxMTEhUTExIWFRUXFRUVFRUXFRUVFxUVFRYXFhUXFhYYHSggGBolHRUVITEhJSkrLi4uFx8zODMsNygtLisBCgoKDg0OFxAQGi0lHR0tLS0tLS0tLS0tLS0tLS0tLS0tLS0tLS0tLS0tLS0tLS0tLS0tLS0rLS0tLS0tLS0tLf/AABEIALEBHAMBIgACEQEDEQH/xAAbAAACAwEBAQAAAAAAAAAAAAACAwEEBQAGB//EAEEQAAEDAgMEBwYEBQIGAwAAAAEAAhEDIQQxQRJRYXEFE4GRobHwBiIyQsHRFFKC8RUjcpLhFmIHM0OissJTg8P/xAAaAQADAQEBAQAAAAAAAAAAAAAAAQIDBAUG/8QAKBEAAgIBBAMBAAEEAwAAAAAAAAECEQMSEyExBEFRYQUUMkJxIqHh/9oADAMBAAIRAxEAPwAGUlxYrvVQluYvonI+bKLggKs1GKu9qQiAm05S2BOY1AmxgJCdSqoGt3om0kibL1F6vUlmUZV7D1NCs5IakWg9E1zlLWTkpYDwWQ9Q0Yq10k1DNk4MGtkNXD7rJKgcmQ+oYWfiXk/KrDnPGYkJ1CtTNiYKtKuSHKzMpVXN0V3C9IGbq2MLNwQQpbSE3aENpgm0WWP2wkVcPdPo0Y4LqwE6rNcPg01ccmTimAZlZ+IxQGRWxiMOCsDGYMzZdOOn2Zyk0CcZOqdRcSqTcCZstLD4YgK5JIFIuUHrQprLosi7jC0qOKYAuaa+G8JBOwu0ku6NCGt0m0aqnUx5dkVKjMtyiXDQAsEpzQkCrxlQ/FABFMakjsQ4BefxtQuKvYnFzokMM6LfGtPIpSsqUcITmnVqTWi60DcQB2rJxtLitoScmRLhFLEVWblVOJG4IqmFKrOoFdkUjl1Oz6LUoToqGIwxCvjEEazzThDhuXj6nE7mlI83VBGiTM6L0dfBArMq4DctY5IsxlFooNaE9lNF1BGaaykrsybCps3pgwu4omNVimIUtk2VRRIzTqco67n6NlTRfObS0+CPQrLNCoRmO5NFZvJDRYd47UypRjNvaDKzdWOyw1m0LFCabh8QkKq1oG7xBVujVOUzzU0LUPpmkRnB3KnjsKzPROfTk/CEupSJsnHh9icuDPp1Cy82WzhKzXiZBSnUCWxsgwk0abGzLSCNR9QnKpEptGo4agpQxN/eCsYKptC2yRxzR1WDKPqsvxmt+0VH7LsoVHEdHnOFdr0g292p2ExDSMxPFUpOPKFw+GYHUQVYp05W3Xw7SJAHYs+pg44cZKrcUgqisMO3UyifhAQjoYTO8nmmnDOjd2qXL9NImDXwHFFhsKAtl3R9viE8FXGEIuq3LXY6EOphU6rBqtZw02VVxOHkXspTNDGdT2jZNp4EpWIr7BgFWsL0gNVo9VcDi17OdSOSOj0UDchPZiGuK0BiGwoc5Lo2UYvsw8ZhGiwACyqmDEr0GLqNOiz3O4LoxzlRlKMWzRMIJjIq08Skvphc4MJmM3hOpVKbs7Kg6lxQGmQloTM3Nm0cC1wsQVn4no4t0tvSGV3tV2l0icjKFGceuSJSiyvTppwYFYDmuUHCgqtX0zaEtp7ioY94NxZWGYC9p71bGC0N0akLSxAiLJfWtykhaNHBtjOOaoY2g3IiDvySi02KVpAEtPFMZsD4p4FZxoOB+bvCeW1AJ04rTT+mTkbGHDD8LweaOphhoR5rAdiPzM7QjZ0o1uRdyS2pC3EadTEFhA2h2LqeIaTJh3P7qjS6Tac2g8wjIpuvsxyJCej6TuFuKcyx2zwOSsGs9o0PEFZLsM3QlMY4NzdZDgCyGm3Gk5gFJr4em4TsweFlXNduhCN2MELPS10XuX2KpkN/6h5KzRMnPtWHi6wJJy5LsNiyPmPatHjbViWQ2zXDSZjuVjD1Q/esd+MkXhPoY7ZHurKUHRvDJyatZjWiSQOCrtr0z80rNq1Q8+9PYUdMAZKNHHJqsvwu16zR8K810k95mHeK0cRTBVUsbwWkFXIOdnnH0Hk702jhnarc6scETWLZ5Cooo4fCHetGnheKOmxWFjKbN4xRV/B8VP4UK12IxRcdEtbKUV6EgqHLPpdLUzvHMfZPGPpn5h2281Wk53MaeSgHghFdpycD2hGHJ0ZOYJCHZTlITRm5C28lZp1SgCMBDViseysmDEcUhoCMMUaUPUxjsQdFXrYh2rQmGmhLU0kiZNsz8ViXH5Y5Ku3FPygrUcwJYohaqaroxcWZnvLi1aRpLupnNPcRDiyrhxGRWlSJ3Sl0sOBordGnzCUppkUxZoylVKJ3LSbSU9Uo1i0swn4Mzl4qRgnLfbR4KTS4IeYtY2ebd0dvBQ/hAF6J+GlVamC4JrLYaWjGdTCJlI6LR/DxpKlrN7e5U5oqNlNuHdxRikeKti2TfFSHn8visnI3iim+idZVWpR4LWdJQ9Sp10bKJjlkXiEdN4Wm9g3SllsZNCNdmsY0KpU5VgQNCgBdyTC0lQ2dEQyQAh/EcFLaW9H1Y3JWjVWeWp0bXbTPIEHwKLqjb+WP73eUKl/CsQPhDiLb/BKfhcTo4jsFlq3+mWkv4phDZbR2zOReBbgSL8lTdiHNgnD1W79ktdHY0yhpUMVGYcN5H1COi7Eg3DDyJEd5v4KbaE4o6t0rsxsNxDyRMBlxBgyHkJ3RPTXXgmkXOLTDmloa5p3EGE9lWofl8Y8pRdaRG1SMbxsuiPEKdb+kPHB+i+zr/wD4Xf2nXkUTqtRtnUXCM87eCHD49zbB7m6xJ+is0+mKg/6hM8B9UtyZOxAS3HAZgju+6s08azf4FMb0y6bhpP8AuaF38Vafiw9MjfshvO8wjdfwX9PH6EMS38w70YIORVR2Pw7j/wAgRmYcct9vNCyphXXFNw5VPKQlu/gn4/6Xtld1aQG4aLHENPB7Sop0mzAxVRvB9IE94KN1Evx5fhZ6pE2iktoVJ9zE0XNn5mvYfAJlR72Bzi+gQ0SYdUB4wNkynuL6S/Hl8LDKac1oVTo/FurNDqbA8H8lRpI5tdBGRVg1yI2qNVsmPgnwaSUta+kvC/g5Q4lI/iFOYLoO5zXN8wnNxDD87e8JpmbxkBxCPbKNoCINSbDQxO2dy5xT9lA5qVlKBUdySyFbLEPVp6h7ZW2ShIVtzEt1NGotQEAKC1O6tDscUrNUiu4ISFYdS4oHYfii0WosUCja4KRheKY3ChFo2jGRwIU7QRjDhF+HU2jaKZ84pdJVKbNt1STN2hgc4eUqyzp2k4XNQO1luz/6HzWnVwbNQG31IEHRSMNSFi5knfn5qnkQbd+jPqdNMHu7d/6DH9wAXP6doW/nAbyZHdIV7EdHUZg7PCLT4pDOiKTrASOZ8So3EJ4hlDpCjshza7HkmAwFsz4Kwccx0j4SM2zT2p5AgqB0YxgguYQbNl4tyBi6XisPQYdt9SmNI2qbcuAhTrRO0WqFW21svjeW278oTqzKg+QOBvoM+IB7liMxdET1b9sH5WSQeBAt3q+K2yBFJ1zGYAvoJzKW4g2WaTSzU7NrhwEdh1QdVT7CPdPynloexA+tIB2CBlABJ8JhTWxLQBLHAEbpHbOqW4h7TCZg2j4YGthE9xRPpsfG0ALAH3dRx3oafStJ3uAkZ32XAd+SfQoNeDsugiOIPZp271jl8nHjSc3V8GkPGnN1FfpSf0O0ke8R2uFtyazowlpbtkDeHW5TbuS/wzQ4k1HC9xNge3JPa4aVRu96O1aa0Q8TK9ToraJIrPac/jczIf7bfRCMBXGVR5yglwjxz1V4bWhad2v1RNL9YJ3g/ujUidtmfSbiW3LpNs2gGM7kDVaH8SxYJuNndtEnLQwRu3IxWPHlCJuK3+RnvStDUGA3pzEZmlPB2yf2HFUK3tK+zXYMOvq1kTMWvrmtdtY5wY5IHbIEkATxHknaFpZlVOlaUt28KaZzOy14t+gqyOnMNmOtH9L6xiNIgwrbg2fgniIv3oalNuWwI5f4T1CeP8K9Hp+gZP4mq0Tq1p/8mBWh0uzTEMIn5mR4td9FVp0KZmWZb4nzRvwdMX2bcvsnq/SdpfC1R6T2vhdRf/TVI8wrLcWdafc+mfqFi/hKDvlH9hnuhD+EoZTEaEuAHfYJ6w2Ub7a8/I4dk+SKbTBjiCFlMoNIsZ1sfqCgq4MkWcRpvRrGsBptqsOTmntCkhefqdFvMRVy/wBrSD4IW4KoNRzaAPCEa0WvHN8tQ7Kw2NrN+Zx7Tl3lGzFVh8084H0U7iNFgZtAJjQsql0k/Vs8iEdLpe96Z5pa7K2mjVAXKn/FWASZ5bLvsh/jVH8x7iqXIdHlGez9gDWcewDyhVq/seXkn8TUvpAXqn7TgJ0y9BPwrY+LwaD9VztpncnJezw7/YVwM/iXxuhvmCm/6VqxH4ypAyGy0gd69dirmwjsA+qQ1hU8A5z+nnv9JTnWe46yGmeyFNL2Sa222f7GfZejBvA773TqTSTeRzslaIuR5+l7MgAjrXwcx7sFPHs6DnUd3N+y9A15u2AewHxhG7ZLfhAP6p+yOAuR5+l7NtE/zHXz+G/grLOgGDV27Pn9ytZsJoaNe5KkH/JmMOgWZbTsoGWXcjwlMUnGkC73gL7IdInM2tmQLHMraaxsHPLcPusvpaiDsuiNDGtpHiPHJef/ACMFLA2vXJ1+FJrKk+mLxvRjaztraeywENJaCNC4EZ28lSPsqNMRWHa0x3hbWDLoB2RfOYnjoJGWQWk3DCJ2h64rj/jvMxyht5Gk11fz/wANvLxTjLVDpnkh7KumRiqsbjsn6IqPspWvsYyp2sDo7SbL0lepTpgveTA0bJvoBGa8l7Se2ZEsoGBG1tDaploMQZIgiDpvW+Tzsd6cS1P/AKDx/Ez5Xzwv9Dcb0VVp7M9IRLg3ZbRDruMDa9+wvfNXW9CYjXFA2ieqcP8A9Fl+yPRNTEVBisQCGC9Jr52nOge8Ro0RaczeMp9y5gnQ8p811eNuON5O2Y+XGEJKEOa74R5v+CV9cQ0//W+e/rFH8DqTJrg/pP3XpdkISBuHmurg43Z52l7PuBkVBOvunfOp4BWX9F1bk1GndLIg/pIW2IznyHijDxNvO/knYqPOVcDiCQZpwNPfH3SK2Exl4bRO733+Pur1R9XQuc0ZnxRYJfh5gMxtv5VADd1jz3e4minip+Cj3uI7tlbzsS38w7/8IDjWD5hyz+iNS+lafwyBhq+raM/qRnC14ypg7wX/AGVqv0o0ZCVQrdLPOUBS8qXs0jhb9DqeFeBdon+px82oalCoNW95+yov6Rq/mjsCQ/GVDm4rN50bR8dmptwILhx0Vd+Mj5m+azHAnND1KzeZmqwI0nYxp+ZncjZXb+dg5WWV1K40ULMxvBE1Kmwbmq3vJ8AQltxFBtttv9rj4wVlVKKqPpGVtHOzJ+Mj0NKu5PFU71VppzVy7rOl40MNUoOtKkBA7OJS3GTtonrSibXIyslErpRuy+k7a+FkYgohWKrBNpMk257o4k6IeZpW2Laj8HCuUQrFQcThWDaqVh+k2IGcR8Q7s1TxPtbhGRsMmbNJAIOVrn4r5Lkl56/xt/6N4+HOXUTQp7ZyBPYrDMKXD3rXECJvmO1eK6R/4hkEt2CIJBAEkFpAjadAnO0HTisit7XV6sBrnscTMMdIJyEkR70yMlz5cvkZouLVRZ2Yv46Safs99i67mWD3AAgOOybmTAFiXHS0Za5qtjvaCpTZakTnJi7Y12bz3hUA3ao7VWp7wuWbRBJiBYmSZzJyk5LOoe09IOa1o9yYMiamzoGiYdNpiRa8Ly44pPpXR1xxJ+roo9MYx1Y7RjZLXNhzTJBADgdo5TMGLSrfs77NCW1a4mIdTom7Wxk5/wCY5wMhPduUMG2qA5oEGDv5Sr7GbNivT8Jrqujn8vyXo0Q4LP4p29QcY7ekyolenuP6eRtr4NOLdvQHGP3pZQkI3H9HoXwb+NfvQnGv/Ml7KEtS1v6GiPwJ2Kf+YpTqp3ri1CWo1srSgXOKEuREIUahqIMqSFIUwlqLSA2VGwmwuISsYrYUhiZClFgBsKCxMUBFjK72Kq+ndaL2Ku9t1akFD6NtFYaEii7hCc1yxsbDhLdT7CiL0tzymInY4qQxL6xED6skJoY1qXjMK2owsdOyc4JB35qS9LrVjeI9ckdgrTtGBW9kZ2Q3FVNlsgNe0OgG5jZLTx7lXp+wzZl2JcbQQGjOIJ94mCtyrizMD16lJfin5ymkl0dH9Rmf+Rm/6Ew4EddX7HUx3jYukU/ZjqaktdtiJaTDSIzBtBzmeEQFdq40iSXRx3q50Pig5lV7nQGRMtJgRJcWtuRE9xXP5c9OJtG+DNmUuXaPL+0PSdRkN2gW2iAym4EkyZLCS22UAC2a82KrpkzkRYm86Zm037eK2OmKwLnPOzA94x7rX7thlw07MTInPKFm9GsokbT2bZM2uWtB0EW7VfjQWjo78uRYket6C9pNgBhc52QP8sBsCABIIItOlyBvX0TA4iniG/C5pABJdAc2RIBGRsRlOehXxx7GNjYlmuyJLDzB5nI6rqfT2wWtcerAcS3YMM2iZBLrE6ZrDJ4klLVA5Mix5l8Z9fxWFdTzAg5EZf4Kr7a85gv+I4ZLa7Q+4aCz3gGjPaOTjxW3h8bTrN6ygTszBBkFpzi+YyWuLJN8TVHn5MEodljaXSgaD6hcW/XtW9mNEhC4roS3IsdBEhA5FBiUuEBRxCFTKEwnY0jgEYSwjCmyqOKFxU3UEeSLCjgVMoQEQSGcpDVMqWpgdspVQCU5yqPJlWhpDGvTA5KZ65qZt97SsxsLblLJUbXA59sLiT6j78UrCjphcX3gKAJ+qho8T4pWOg9pLqCY7bWRv9R5KNu/LnkixUILMzmBbXMJNYC/KeUK07jHocENRoi47L8/okykZVSI+uXZkqn81k9VWczaBa6Gh4c05iHAjt5716B1MbstLbt+qJtAA5aEznxhS1fZrHJR4XpLoOtWbs7bWgmSQHkujMuBdc8fJP6K9muqEAknUnTgBovYdSNItu8RwTTQjSJ4xOtuOapTko6V0E8rk9T7POVOhjA48FTxns/Ryq0i9pIBcHQQTafFeyNIDfYZLnUgRskSDnMX3oUpL2RuX2ebw/sRhB8PWBurRVdsu562nQrX6P8AZ2hRINNhBAMHra1w43sHx4IX9DgQWVXsAyaCHNyAiDNrb9ETcFWt/PkRmWTP+4w7PW0Jucn2yfVJ8GjSpvDgesOzJ2mmHDsMSN+u5WhUm4/wsyjg3R779q4s0bGXGZ/ZXwNkWy1F/FNGckMcf2shzziyGbD9ygJz9c07JoKbfSEDz6/dS07j9ULuJCLHQLz29+9cHes1x/xz9SoEepvvRY6OAn1dNaUvZ9bs0ZQBDihcZyRShJQBzQiBQBykOQMNG1KajyCAJebKpVN9O4qzUNlTfE5q0ND2QPXepqOt9bW70qkQY71MG8ndEADxUMYTnDfc7pnu1zSnzaT9+F+xL2nTEWvJm41EWk5qalbSdPUqR0MY6N3hxlNafvySAbZiLxHrmii0jnv5DNAUMEzu+u4oS69jz4DXyQVO/In1qhp1DqIzEac7ICjgJJ1vkDbgjD9Muzd5JW1tHScwDI/dFN++T3E+CB0HGrRv7e31mpY3zG/dbfdALAwY7NP2UtiJm03J7O3SEhBuqR23m8T9UdJ8mJS3tB00z3cEAP6ZJGmY7OISCiy6RBjeN6J0W3c8pSqRvG7lylEXgDPI56Jk0H1lgfRnKdUdPSN99x19ckrbnRc9wA375t4oChtwLd0KGd8XnlwSTvyO7zgo3ONze8HPdogKGgzxsJKTPr/Pepc924cp5Wy5pVQjMSPW7XNMSQbXzPfv59ijwuQSeeQ4cUuZ3b72jKy4nIEzbS8iJGSLHQy5zzHiOUqW6c/8JT63PlBy9BcKmsmOJCB0PaLZfS/JTKW2pKkO9Z96dk0cd6Bw0smF3qyOjRc6dkZAXtHj2p9h0KA/dSD6hWBgamUSN+037rhgH3sO8R5p6ZfBal9EQmJrcE/8o7S37ovwb93/AHNT0y+BqRUeVTqVDPo+MrRqYKpoB/cMu9VHdHVT8v8A3N+6tRl8GpR+lQfU+RRD4B2Llyh9lroL8/8AV9UGI19aLlyz+FrsjD6cvsmNzHIfRSuTEw6mR7ENbI/0rlyQimMxz/8AVqtUfh7XeZXLkxzBGQ7fJWm68j5hcuUvsn0Ib83JWd/9X1C5cpGzma8h5FLb8Z5j/wAQuXKiUHQ+I9iLfzP0XLkhCB8PZ9U1vxfpHmVy5NFMOrmO1BR19aFcuTXZPoqHJ3L6BFivhHrRylcpZa7Ft+B6LB/8s86nmVy5MY3D/AP6T5p7chy+i5cmiWS7J3N3ktLof5/0+RXLlri/vRlk/tZphcFy5dhzHBcVK5MQtyq4jPsXLlSA/9k="/>
          <p:cNvSpPr>
            <a:spLocks noChangeAspect="1" noChangeArrowheads="1"/>
          </p:cNvSpPr>
          <p:nvPr/>
        </p:nvSpPr>
        <p:spPr bwMode="auto">
          <a:xfrm>
            <a:off x="1679575" y="-2468563"/>
            <a:ext cx="8248650" cy="51530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6396" name="AutoShape 12" descr="data:image/jpeg;base64,/9j/4AAQSkZJRgABAQAAAQABAAD/2wCEAAkGBxMTEhUTExIWFRUXFRUVFRUXFRUVFxUVFRYXFhUXFhYYHSggGBolHRUVITEhJSkrLi4uFx8zODMsNygtLisBCgoKDg0OFxAQGi0lHR0tLS0tLS0tLS0tLS0tLS0tLS0tLS0tLS0tLS0tLS0tLS0tLS0tLS0rLS0tLS0tLS0tLf/AABEIALEBHAMBIgACEQEDEQH/xAAbAAACAwEBAQAAAAAAAAAAAAACAwEEBQAGB//EAEEQAAEDAgMEBwYEBQIGAwAAAAEAAhEDIQQxQRJRYXEFE4GRobHwBiIyQsHRFFKC8RUjcpLhFmIHM0OissJTg8P/xAAaAQADAQEBAQAAAAAAAAAAAAAAAQIDBAUG/8QAKBEAAgIBBAMBAAEEAwAAAAAAAAECEQMSEyExBEFRYQUUMkJxIqHh/9oADAMBAAIRAxEAPwAGUlxYrvVQluYvonI+bKLggKs1GKu9qQiAm05S2BOY1AmxgJCdSqoGt3om0kibL1F6vUlmUZV7D1NCs5IakWg9E1zlLWTkpYDwWQ9Q0Yq10k1DNk4MGtkNXD7rJKgcmQ+oYWfiXk/KrDnPGYkJ1CtTNiYKtKuSHKzMpVXN0V3C9IGbq2MLNwQQpbSE3aENpgm0WWP2wkVcPdPo0Y4LqwE6rNcPg01ccmTimAZlZ+IxQGRWxiMOCsDGYMzZdOOn2Zyk0CcZOqdRcSqTcCZstLD4YgK5JIFIuUHrQprLosi7jC0qOKYAuaa+G8JBOwu0ku6NCGt0m0aqnUx5dkVKjMtyiXDQAsEpzQkCrxlQ/FABFMakjsQ4BefxtQuKvYnFzokMM6LfGtPIpSsqUcITmnVqTWi60DcQB2rJxtLitoScmRLhFLEVWblVOJG4IqmFKrOoFdkUjl1Oz6LUoToqGIwxCvjEEazzThDhuXj6nE7mlI83VBGiTM6L0dfBArMq4DctY5IsxlFooNaE9lNF1BGaaykrsybCps3pgwu4omNVimIUtk2VRRIzTqco67n6NlTRfObS0+CPQrLNCoRmO5NFZvJDRYd47UypRjNvaDKzdWOyw1m0LFCabh8QkKq1oG7xBVujVOUzzU0LUPpmkRnB3KnjsKzPROfTk/CEupSJsnHh9icuDPp1Cy82WzhKzXiZBSnUCWxsgwk0abGzLSCNR9QnKpEptGo4agpQxN/eCsYKptC2yRxzR1WDKPqsvxmt+0VH7LsoVHEdHnOFdr0g292p2ExDSMxPFUpOPKFw+GYHUQVYp05W3Xw7SJAHYs+pg44cZKrcUgqisMO3UyifhAQjoYTO8nmmnDOjd2qXL9NImDXwHFFhsKAtl3R9viE8FXGEIuq3LXY6EOphU6rBqtZw02VVxOHkXspTNDGdT2jZNp4EpWIr7BgFWsL0gNVo9VcDi17OdSOSOj0UDchPZiGuK0BiGwoc5Lo2UYvsw8ZhGiwACyqmDEr0GLqNOiz3O4LoxzlRlKMWzRMIJjIq08Skvphc4MJmM3hOpVKbs7Kg6lxQGmQloTM3Nm0cC1wsQVn4no4t0tvSGV3tV2l0icjKFGceuSJSiyvTppwYFYDmuUHCgqtX0zaEtp7ioY94NxZWGYC9p71bGC0N0akLSxAiLJfWtykhaNHBtjOOaoY2g3IiDvySi02KVpAEtPFMZsD4p4FZxoOB+bvCeW1AJ04rTT+mTkbGHDD8LweaOphhoR5rAdiPzM7QjZ0o1uRdyS2pC3EadTEFhA2h2LqeIaTJh3P7qjS6Tac2g8wjIpuvsxyJCej6TuFuKcyx2zwOSsGs9o0PEFZLsM3QlMY4NzdZDgCyGm3Gk5gFJr4em4TsweFlXNduhCN2MELPS10XuX2KpkN/6h5KzRMnPtWHi6wJJy5LsNiyPmPatHjbViWQ2zXDSZjuVjD1Q/esd+MkXhPoY7ZHurKUHRvDJyatZjWiSQOCrtr0z80rNq1Q8+9PYUdMAZKNHHJqsvwu16zR8K810k95mHeK0cRTBVUsbwWkFXIOdnnH0Hk702jhnarc6scETWLZ5Cooo4fCHetGnheKOmxWFjKbN4xRV/B8VP4UK12IxRcdEtbKUV6EgqHLPpdLUzvHMfZPGPpn5h2281Wk53MaeSgHghFdpycD2hGHJ0ZOYJCHZTlITRm5C28lZp1SgCMBDViseysmDEcUhoCMMUaUPUxjsQdFXrYh2rQmGmhLU0kiZNsz8ViXH5Y5Ku3FPygrUcwJYohaqaroxcWZnvLi1aRpLupnNPcRDiyrhxGRWlSJ3Sl0sOBordGnzCUppkUxZoylVKJ3LSbSU9Uo1i0swn4Mzl4qRgnLfbR4KTS4IeYtY2ebd0dvBQ/hAF6J+GlVamC4JrLYaWjGdTCJlI6LR/DxpKlrN7e5U5oqNlNuHdxRikeKti2TfFSHn8visnI3iim+idZVWpR4LWdJQ9Sp10bKJjlkXiEdN4Wm9g3SllsZNCNdmsY0KpU5VgQNCgBdyTC0lQ2dEQyQAh/EcFLaW9H1Y3JWjVWeWp0bXbTPIEHwKLqjb+WP73eUKl/CsQPhDiLb/BKfhcTo4jsFlq3+mWkv4phDZbR2zOReBbgSL8lTdiHNgnD1W79ktdHY0yhpUMVGYcN5H1COi7Eg3DDyJEd5v4KbaE4o6t0rsxsNxDyRMBlxBgyHkJ3RPTXXgmkXOLTDmloa5p3EGE9lWofl8Y8pRdaRG1SMbxsuiPEKdb+kPHB+i+zr/wD4Xf2nXkUTqtRtnUXCM87eCHD49zbB7m6xJ+is0+mKg/6hM8B9UtyZOxAS3HAZgju+6s08azf4FMb0y6bhpP8AuaF38Vafiw9MjfshvO8wjdfwX9PH6EMS38w70YIORVR2Pw7j/wAgRmYcct9vNCyphXXFNw5VPKQlu/gn4/6Xtld1aQG4aLHENPB7Sop0mzAxVRvB9IE94KN1Evx5fhZ6pE2iktoVJ9zE0XNn5mvYfAJlR72Bzi+gQ0SYdUB4wNkynuL6S/Hl8LDKac1oVTo/FurNDqbA8H8lRpI5tdBGRVg1yI2qNVsmPgnwaSUta+kvC/g5Q4lI/iFOYLoO5zXN8wnNxDD87e8JpmbxkBxCPbKNoCINSbDQxO2dy5xT9lA5qVlKBUdySyFbLEPVp6h7ZW2ShIVtzEt1NGotQEAKC1O6tDscUrNUiu4ISFYdS4oHYfii0WosUCja4KRheKY3ChFo2jGRwIU7QRjDhF+HU2jaKZ84pdJVKbNt1STN2hgc4eUqyzp2k4XNQO1luz/6HzWnVwbNQG31IEHRSMNSFi5knfn5qnkQbd+jPqdNMHu7d/6DH9wAXP6doW/nAbyZHdIV7EdHUZg7PCLT4pDOiKTrASOZ8So3EJ4hlDpCjshza7HkmAwFsz4Kwccx0j4SM2zT2p5AgqB0YxgguYQbNl4tyBi6XisPQYdt9SmNI2qbcuAhTrRO0WqFW21svjeW278oTqzKg+QOBvoM+IB7liMxdET1b9sH5WSQeBAt3q+K2yBFJ1zGYAvoJzKW4g2WaTSzU7NrhwEdh1QdVT7CPdPynloexA+tIB2CBlABJ8JhTWxLQBLHAEbpHbOqW4h7TCZg2j4YGthE9xRPpsfG0ALAH3dRx3oafStJ3uAkZ32XAd+SfQoNeDsugiOIPZp271jl8nHjSc3V8GkPGnN1FfpSf0O0ke8R2uFtyazowlpbtkDeHW5TbuS/wzQ4k1HC9xNge3JPa4aVRu96O1aa0Q8TK9ToraJIrPac/jczIf7bfRCMBXGVR5yglwjxz1V4bWhad2v1RNL9YJ3g/ujUidtmfSbiW3LpNs2gGM7kDVaH8SxYJuNndtEnLQwRu3IxWPHlCJuK3+RnvStDUGA3pzEZmlPB2yf2HFUK3tK+zXYMOvq1kTMWvrmtdtY5wY5IHbIEkATxHknaFpZlVOlaUt28KaZzOy14t+gqyOnMNmOtH9L6xiNIgwrbg2fgniIv3oalNuWwI5f4T1CeP8K9Hp+gZP4mq0Tq1p/8mBWh0uzTEMIn5mR4td9FVp0KZmWZb4nzRvwdMX2bcvsnq/SdpfC1R6T2vhdRf/TVI8wrLcWdafc+mfqFi/hKDvlH9hnuhD+EoZTEaEuAHfYJ6w2Ub7a8/I4dk+SKbTBjiCFlMoNIsZ1sfqCgq4MkWcRpvRrGsBptqsOTmntCkhefqdFvMRVy/wBrSD4IW4KoNRzaAPCEa0WvHN8tQ7Kw2NrN+Zx7Tl3lGzFVh8084H0U7iNFgZtAJjQsql0k/Vs8iEdLpe96Z5pa7K2mjVAXKn/FWASZ5bLvsh/jVH8x7iqXIdHlGez9gDWcewDyhVq/seXkn8TUvpAXqn7TgJ0y9BPwrY+LwaD9VztpncnJezw7/YVwM/iXxuhvmCm/6VqxH4ypAyGy0gd69dirmwjsA+qQ1hU8A5z+nnv9JTnWe46yGmeyFNL2Sa222f7GfZejBvA773TqTSTeRzslaIuR5+l7MgAjrXwcx7sFPHs6DnUd3N+y9A15u2AewHxhG7ZLfhAP6p+yOAuR5+l7NtE/zHXz+G/grLOgGDV27Pn9ytZsJoaNe5KkH/JmMOgWZbTsoGWXcjwlMUnGkC73gL7IdInM2tmQLHMraaxsHPLcPusvpaiDsuiNDGtpHiPHJef/ACMFLA2vXJ1+FJrKk+mLxvRjaztraeywENJaCNC4EZ28lSPsqNMRWHa0x3hbWDLoB2RfOYnjoJGWQWk3DCJ2h64rj/jvMxyht5Gk11fz/wANvLxTjLVDpnkh7KumRiqsbjsn6IqPspWvsYyp2sDo7SbL0lepTpgveTA0bJvoBGa8l7Se2ZEsoGBG1tDaploMQZIgiDpvW+Tzsd6cS1P/AKDx/Ez5Xzwv9Dcb0VVp7M9IRLg3ZbRDruMDa9+wvfNXW9CYjXFA2ieqcP8A9Fl+yPRNTEVBisQCGC9Jr52nOge8Ro0RaczeMp9y5gnQ8p811eNuON5O2Y+XGEJKEOa74R5v+CV9cQ0//W+e/rFH8DqTJrg/pP3XpdkISBuHmurg43Z52l7PuBkVBOvunfOp4BWX9F1bk1GndLIg/pIW2IznyHijDxNvO/knYqPOVcDiCQZpwNPfH3SK2Exl4bRO733+Pur1R9XQuc0ZnxRYJfh5gMxtv5VADd1jz3e4minip+Cj3uI7tlbzsS38w7/8IDjWD5hyz+iNS+lafwyBhq+raM/qRnC14ypg7wX/AGVqv0o0ZCVQrdLPOUBS8qXs0jhb9DqeFeBdon+px82oalCoNW95+yov6Rq/mjsCQ/GVDm4rN50bR8dmptwILhx0Vd+Mj5m+azHAnND1KzeZmqwI0nYxp+ZncjZXb+dg5WWV1K40ULMxvBE1Kmwbmq3vJ8AQltxFBtttv9rj4wVlVKKqPpGVtHOzJ+Mj0NKu5PFU71VppzVy7rOl40MNUoOtKkBA7OJS3GTtonrSibXIyslErpRuy+k7a+FkYgohWKrBNpMk257o4k6IeZpW2Laj8HCuUQrFQcThWDaqVh+k2IGcR8Q7s1TxPtbhGRsMmbNJAIOVrn4r5Lkl56/xt/6N4+HOXUTQp7ZyBPYrDMKXD3rXECJvmO1eK6R/4hkEt2CIJBAEkFpAjadAnO0HTisit7XV6sBrnscTMMdIJyEkR70yMlz5cvkZouLVRZ2Yv46Safs99i67mWD3AAgOOybmTAFiXHS0Za5qtjvaCpTZakTnJi7Y12bz3hUA3ao7VWp7wuWbRBJiBYmSZzJyk5LOoe09IOa1o9yYMiamzoGiYdNpiRa8Ly44pPpXR1xxJ+roo9MYx1Y7RjZLXNhzTJBADgdo5TMGLSrfs77NCW1a4mIdTom7Wxk5/wCY5wMhPduUMG2qA5oEGDv5Sr7GbNivT8Jrqujn8vyXo0Q4LP4p29QcY7ekyolenuP6eRtr4NOLdvQHGP3pZQkI3H9HoXwb+NfvQnGv/Ml7KEtS1v6GiPwJ2Kf+YpTqp3ri1CWo1srSgXOKEuREIUahqIMqSFIUwlqLSA2VGwmwuISsYrYUhiZClFgBsKCxMUBFjK72Kq+ndaL2Ku9t1akFD6NtFYaEii7hCc1yxsbDhLdT7CiL0tzymInY4qQxL6xED6skJoY1qXjMK2owsdOyc4JB35qS9LrVjeI9ckdgrTtGBW9kZ2Q3FVNlsgNe0OgG5jZLTx7lXp+wzZl2JcbQQGjOIJ94mCtyrizMD16lJfin5ymkl0dH9Rmf+Rm/6Ew4EddX7HUx3jYukU/ZjqaktdtiJaTDSIzBtBzmeEQFdq40iSXRx3q50Pig5lV7nQGRMtJgRJcWtuRE9xXP5c9OJtG+DNmUuXaPL+0PSdRkN2gW2iAym4EkyZLCS22UAC2a82KrpkzkRYm86Zm037eK2OmKwLnPOzA94x7rX7thlw07MTInPKFm9GsokbT2bZM2uWtB0EW7VfjQWjo78uRYket6C9pNgBhc52QP8sBsCABIIItOlyBvX0TA4iniG/C5pABJdAc2RIBGRsRlOehXxx7GNjYlmuyJLDzB5nI6rqfT2wWtcerAcS3YMM2iZBLrE6ZrDJ4klLVA5Mix5l8Z9fxWFdTzAg5EZf4Kr7a85gv+I4ZLa7Q+4aCz3gGjPaOTjxW3h8bTrN6ygTszBBkFpzi+YyWuLJN8TVHn5MEodljaXSgaD6hcW/XtW9mNEhC4roS3IsdBEhA5FBiUuEBRxCFTKEwnY0jgEYSwjCmyqOKFxU3UEeSLCjgVMoQEQSGcpDVMqWpgdspVQCU5yqPJlWhpDGvTA5KZ65qZt97SsxsLblLJUbXA59sLiT6j78UrCjphcX3gKAJ+qho8T4pWOg9pLqCY7bWRv9R5KNu/LnkixUILMzmBbXMJNYC/KeUK07jHocENRoi47L8/okykZVSI+uXZkqn81k9VWczaBa6Gh4c05iHAjt5716B1MbstLbt+qJtAA5aEznxhS1fZrHJR4XpLoOtWbs7bWgmSQHkujMuBdc8fJP6K9muqEAknUnTgBovYdSNItu8RwTTQjSJ4xOtuOapTko6V0E8rk9T7POVOhjA48FTxns/Ryq0i9pIBcHQQTafFeyNIDfYZLnUgRskSDnMX3oUpL2RuX2ebw/sRhB8PWBurRVdsu562nQrX6P8AZ2hRINNhBAMHra1w43sHx4IX9DgQWVXsAyaCHNyAiDNrb9ETcFWt/PkRmWTP+4w7PW0Jucn2yfVJ8GjSpvDgesOzJ2mmHDsMSN+u5WhUm4/wsyjg3R779q4s0bGXGZ/ZXwNkWy1F/FNGckMcf2shzziyGbD9ygJz9c07JoKbfSEDz6/dS07j9ULuJCLHQLz29+9cHes1x/xz9SoEepvvRY6OAn1dNaUvZ9bs0ZQBDihcZyRShJQBzQiBQBykOQMNG1KajyCAJebKpVN9O4qzUNlTfE5q0ND2QPXepqOt9bW70qkQY71MG8ndEADxUMYTnDfc7pnu1zSnzaT9+F+xL2nTEWvJm41EWk5qalbSdPUqR0MY6N3hxlNafvySAbZiLxHrmii0jnv5DNAUMEzu+u4oS69jz4DXyQVO/In1qhp1DqIzEac7ICjgJJ1vkDbgjD9Muzd5JW1tHScwDI/dFN++T3E+CB0HGrRv7e31mpY3zG/dbfdALAwY7NP2UtiJm03J7O3SEhBuqR23m8T9UdJ8mJS3tB00z3cEAP6ZJGmY7OISCiy6RBjeN6J0W3c8pSqRvG7lylEXgDPI56Jk0H1lgfRnKdUdPSN99x19ckrbnRc9wA375t4oChtwLd0KGd8XnlwSTvyO7zgo3ONze8HPdogKGgzxsJKTPr/Pepc924cp5Wy5pVQjMSPW7XNMSQbXzPfv59ijwuQSeeQ4cUuZ3b72jKy4nIEzbS8iJGSLHQy5zzHiOUqW6c/8JT63PlBy9BcKmsmOJCB0PaLZfS/JTKW2pKkO9Z96dk0cd6Bw0smF3qyOjRc6dkZAXtHj2p9h0KA/dSD6hWBgamUSN+037rhgH3sO8R5p6ZfBal9EQmJrcE/8o7S37ovwb93/AHNT0y+BqRUeVTqVDPo+MrRqYKpoB/cMu9VHdHVT8v8A3N+6tRl8GpR+lQfU+RRD4B2Llyh9lroL8/8AV9UGI19aLlyz+FrsjD6cvsmNzHIfRSuTEw6mR7ENbI/0rlyQimMxz/8AVqtUfh7XeZXLkxzBGQ7fJWm68j5hcuUvsn0Ib83JWd/9X1C5cpGzma8h5FLb8Z5j/wAQuXKiUHQ+I9iLfzP0XLkhCB8PZ9U1vxfpHmVy5NFMOrmO1BR19aFcuTXZPoqHJ3L6BFivhHrRylcpZa7Ft+B6LB/8s86nmVy5MY3D/AP6T5p7chy+i5cmiWS7J3N3ktLof5/0+RXLlri/vRlk/tZphcFy5dhzHBcVK5MQtyq4jPsXLlSA/9k="/>
          <p:cNvSpPr>
            <a:spLocks noChangeAspect="1" noChangeArrowheads="1"/>
          </p:cNvSpPr>
          <p:nvPr/>
        </p:nvSpPr>
        <p:spPr bwMode="auto">
          <a:xfrm>
            <a:off x="1679575" y="-2468563"/>
            <a:ext cx="8248650" cy="5153026"/>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6398" name="Picture 14" descr="http://cdn.pcwallart.com/images/starfish-on-beach-story-wallpaper-4.jpg"/>
          <p:cNvPicPr>
            <a:picLocks noChangeAspect="1" noChangeArrowheads="1"/>
          </p:cNvPicPr>
          <p:nvPr/>
        </p:nvPicPr>
        <p:blipFill>
          <a:blip r:embed="rId3" cstate="print"/>
          <a:srcRect/>
          <a:stretch>
            <a:fillRect/>
          </a:stretch>
        </p:blipFill>
        <p:spPr bwMode="auto">
          <a:xfrm>
            <a:off x="1524000" y="0"/>
            <a:ext cx="9144000" cy="6858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639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16398"/>
                                        </p:tgtEl>
                                        <p:attrNameLst>
                                          <p:attrName>style.visibility</p:attrName>
                                        </p:attrNameLst>
                                      </p:cBhvr>
                                      <p:to>
                                        <p:strVal val="visible"/>
                                      </p:to>
                                    </p:set>
                                    <p:animEffect transition="in" filter="box(in)">
                                      <p:cBhvr>
                                        <p:cTn id="11" dur="500"/>
                                        <p:tgtEl>
                                          <p:spTgt spid="163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descr="https://scontent.fhou1-1.fna.fbcdn.net/t31.0-8/920725_10205837700396991_460605897361348321_o.jpg"/>
          <p:cNvPicPr>
            <a:picLocks noChangeAspect="1" noChangeArrowheads="1"/>
          </p:cNvPicPr>
          <p:nvPr/>
        </p:nvPicPr>
        <p:blipFill>
          <a:blip r:embed="rId2" cstate="print"/>
          <a:srcRect/>
          <a:stretch>
            <a:fillRect/>
          </a:stretch>
        </p:blipFill>
        <p:spPr bwMode="auto">
          <a:xfrm>
            <a:off x="1524000" y="0"/>
            <a:ext cx="9144000" cy="6858000"/>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5DA8FF-05CC-4489-A5BB-BE65E72E0C5E}"/>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FB9E1FEA-3CB4-4F65-AF3D-8CA9926D2B50}"/>
              </a:ext>
            </a:extLst>
          </p:cNvPr>
          <p:cNvSpPr>
            <a:spLocks noGrp="1"/>
          </p:cNvSpPr>
          <p:nvPr>
            <p:ph idx="1"/>
          </p:nvPr>
        </p:nvSpPr>
        <p:spPr/>
        <p:txBody>
          <a:bodyPr/>
          <a:lstStyle/>
          <a:p>
            <a:endParaRPr lang="en-US"/>
          </a:p>
        </p:txBody>
      </p:sp>
      <p:pic>
        <p:nvPicPr>
          <p:cNvPr id="4" name="Picture 3">
            <a:extLst>
              <a:ext uri="{FF2B5EF4-FFF2-40B4-BE49-F238E27FC236}">
                <a16:creationId xmlns:a16="http://schemas.microsoft.com/office/drawing/2014/main" id="{2D171EE2-3FD4-4159-A036-E3B60C3432AA}"/>
              </a:ext>
            </a:extLst>
          </p:cNvPr>
          <p:cNvPicPr>
            <a:picLocks noChangeAspect="1"/>
          </p:cNvPicPr>
          <p:nvPr/>
        </p:nvPicPr>
        <p:blipFill>
          <a:blip r:embed="rId2"/>
          <a:stretch>
            <a:fillRect/>
          </a:stretch>
        </p:blipFill>
        <p:spPr>
          <a:xfrm>
            <a:off x="3805759" y="0"/>
            <a:ext cx="4580482" cy="6858000"/>
          </a:xfrm>
          <a:prstGeom prst="rect">
            <a:avLst/>
          </a:prstGeom>
        </p:spPr>
      </p:pic>
    </p:spTree>
    <p:extLst>
      <p:ext uri="{BB962C8B-B14F-4D97-AF65-F5344CB8AC3E}">
        <p14:creationId xmlns:p14="http://schemas.microsoft.com/office/powerpoint/2010/main" val="7333500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11808" y="3428998"/>
            <a:ext cx="5518066" cy="2268559"/>
          </a:xfrm>
        </p:spPr>
        <p:txBody>
          <a:bodyPr/>
          <a:lstStyle/>
          <a:p>
            <a:endParaRPr lang="en-US"/>
          </a:p>
        </p:txBody>
      </p:sp>
      <p:sp>
        <p:nvSpPr>
          <p:cNvPr id="3" name="Subtitle 2"/>
          <p:cNvSpPr>
            <a:spLocks noGrp="1"/>
          </p:cNvSpPr>
          <p:nvPr>
            <p:ph type="subTitle" idx="1"/>
          </p:nvPr>
        </p:nvSpPr>
        <p:spPr>
          <a:xfrm>
            <a:off x="2772274" y="2268786"/>
            <a:ext cx="5357600" cy="1160213"/>
          </a:xfrm>
        </p:spPr>
        <p:txBody>
          <a:bodyPr/>
          <a:lstStyle/>
          <a:p>
            <a:endParaRPr lang="en-US"/>
          </a:p>
        </p:txBody>
      </p:sp>
      <p:pic>
        <p:nvPicPr>
          <p:cNvPr id="1026" name="Picture 2" descr="https://scontent.fhou1-1.fna.fbcdn.net/v/t1.0-9/13010592_10154202253356209_2030277390376200320_n.jpg?oh=be06c7de5a3582306ebc3e3074619b28&amp;oe=57D676C2"/>
          <p:cNvPicPr>
            <a:picLocks noChangeAspect="1" noChangeArrowheads="1"/>
          </p:cNvPicPr>
          <p:nvPr/>
        </p:nvPicPr>
        <p:blipFill>
          <a:blip r:embed="rId2" cstate="print"/>
          <a:srcRect/>
          <a:stretch>
            <a:fillRect/>
          </a:stretch>
        </p:blipFill>
        <p:spPr bwMode="auto">
          <a:xfrm>
            <a:off x="1524000" y="0"/>
            <a:ext cx="5143499" cy="6858000"/>
          </a:xfrm>
          <a:prstGeom prst="rect">
            <a:avLst/>
          </a:prstGeom>
          <a:noFill/>
        </p:spPr>
      </p:pic>
      <p:pic>
        <p:nvPicPr>
          <p:cNvPr id="1028" name="Picture 4" descr="https://scontent.fhou1-1.fna.fbcdn.net/t31.0-8/10333691_10205967722487462_3180124640212208830_o.jpg"/>
          <p:cNvPicPr>
            <a:picLocks noChangeAspect="1" noChangeArrowheads="1"/>
          </p:cNvPicPr>
          <p:nvPr/>
        </p:nvPicPr>
        <p:blipFill>
          <a:blip r:embed="rId3" cstate="print"/>
          <a:srcRect/>
          <a:stretch>
            <a:fillRect/>
          </a:stretch>
        </p:blipFill>
        <p:spPr bwMode="auto">
          <a:xfrm>
            <a:off x="1524000" y="0"/>
            <a:ext cx="9144000" cy="685800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adison">
  <a:themeElements>
    <a:clrScheme name="Madison">
      <a:dk1>
        <a:sysClr val="windowText" lastClr="000000"/>
      </a:dk1>
      <a:lt1>
        <a:sysClr val="window" lastClr="FFFFFF"/>
      </a:lt1>
      <a:dk2>
        <a:srgbClr val="1F2D29"/>
      </a:dk2>
      <a:lt2>
        <a:srgbClr val="C5FAEB"/>
      </a:lt2>
      <a:accent1>
        <a:srgbClr val="A1D68B"/>
      </a:accent1>
      <a:accent2>
        <a:srgbClr val="5EC795"/>
      </a:accent2>
      <a:accent3>
        <a:srgbClr val="4DADCF"/>
      </a:accent3>
      <a:accent4>
        <a:srgbClr val="CDB756"/>
      </a:accent4>
      <a:accent5>
        <a:srgbClr val="E29C36"/>
      </a:accent5>
      <a:accent6>
        <a:srgbClr val="8EC0C1"/>
      </a:accent6>
      <a:hlink>
        <a:srgbClr val="6D9D9B"/>
      </a:hlink>
      <a:folHlink>
        <a:srgbClr val="6D8583"/>
      </a:folHlink>
    </a:clrScheme>
    <a:fontScheme name="Madison">
      <a:majorFont>
        <a:latin typeface="Arial" panose="020B0604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adison">
      <a:fillStyleLst>
        <a:solidFill>
          <a:schemeClr val="phClr"/>
        </a:solidFill>
        <a:gradFill rotWithShape="1">
          <a:gsLst>
            <a:gs pos="0">
              <a:schemeClr val="phClr">
                <a:tint val="48000"/>
                <a:alpha val="88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4000"/>
                <a:satMod val="130000"/>
                <a:lumMod val="92000"/>
              </a:schemeClr>
            </a:gs>
            <a:gs pos="100000">
              <a:schemeClr val="phClr">
                <a:shade val="76000"/>
                <a:satMod val="130000"/>
                <a:lumMod val="88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blipFill rotWithShape="1">
          <a:blip xmlns:r="http://schemas.openxmlformats.org/officeDocument/2006/relationships" r:embed="rId1"/>
          <a:stretch/>
        </a:blipFill>
      </a:bgFillStyleLst>
    </a:fmtScheme>
  </a:themeElements>
  <a:objectDefaults/>
  <a:extraClrSchemeLst/>
  <a:extLst>
    <a:ext uri="{05A4C25C-085E-4340-85A3-A5531E510DB2}">
      <thm15:themeFamily xmlns:thm15="http://schemas.microsoft.com/office/thememl/2012/main" name="Madison" id="{025CB5FB-2DD3-45EE-B6F0-CC461540EB19}" vid="{6AC10936-2DFC-4054-9ADF-B5E2C5F86190}"/>
    </a:ext>
  </a:extLst>
</a:theme>
</file>

<file path=docProps/app.xml><?xml version="1.0" encoding="utf-8"?>
<Properties xmlns="http://schemas.openxmlformats.org/officeDocument/2006/extended-properties" xmlns:vt="http://schemas.openxmlformats.org/officeDocument/2006/docPropsVTypes">
  <TotalTime>368</TotalTime>
  <Words>629</Words>
  <Application>Microsoft Office PowerPoint</Application>
  <PresentationFormat>Widescreen</PresentationFormat>
  <Paragraphs>70</Paragraphs>
  <Slides>25</Slides>
  <Notes>0</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vt:i4>
      </vt:variant>
    </vt:vector>
  </HeadingPairs>
  <TitlesOfParts>
    <vt:vector size="30" baseType="lpstr">
      <vt:lpstr>Arial</vt:lpstr>
      <vt:lpstr>MS Shell Dlg 2</vt:lpstr>
      <vt:lpstr>Wingdings</vt:lpstr>
      <vt:lpstr>Wingdings 3</vt:lpstr>
      <vt:lpstr>Madison</vt:lpstr>
      <vt:lpstr>Home Study Assessment #4</vt:lpstr>
      <vt:lpstr>PowerPoint Presentation</vt:lpstr>
      <vt:lpstr>PowerPoint Presentation</vt:lpstr>
      <vt:lpstr>PowerPoint Presentation</vt:lpstr>
      <vt:lpstr>Corporal Works of Mercy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we visit the sick?</vt:lpstr>
      <vt:lpstr>PowerPoint Presentation</vt:lpstr>
      <vt:lpstr>Your Turn</vt:lpstr>
      <vt:lpstr>Share Your Knowledge</vt:lpstr>
      <vt:lpstr>Share Your Knowledge</vt:lpstr>
      <vt:lpstr>Share Your Knowledge</vt:lpstr>
      <vt:lpstr>Share Your Knowledge</vt:lpstr>
      <vt:lpstr>Share Your Knowledge</vt:lpstr>
      <vt:lpstr>PowerPoint Presentation</vt:lpstr>
      <vt:lpstr>PowerPoint Presentation</vt:lpstr>
      <vt:lpstr>Closing Prayer Service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Home Study Assessment #4</dc:title>
  <dc:creator>Matt Kiernan</dc:creator>
  <cp:lastModifiedBy>Matt Kiernan</cp:lastModifiedBy>
  <cp:revision>7</cp:revision>
  <dcterms:created xsi:type="dcterms:W3CDTF">2019-04-02T22:54:45Z</dcterms:created>
  <dcterms:modified xsi:type="dcterms:W3CDTF">2019-04-08T19:03:56Z</dcterms:modified>
</cp:coreProperties>
</file>