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57" r:id="rId4"/>
    <p:sldId id="258" r:id="rId5"/>
    <p:sldId id="259" r:id="rId6"/>
    <p:sldId id="260" r:id="rId7"/>
    <p:sldId id="261" r:id="rId8"/>
    <p:sldId id="262" r:id="rId9"/>
    <p:sldId id="263"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60" d="100"/>
          <a:sy n="60" d="100"/>
        </p:scale>
        <p:origin x="72" y="12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DF8CB2-7CDA-4021-9845-35FAE215CCD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A974718-C791-41C8-B9EE-5B7C4EB7CD0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B2CC86A-9ED6-4F44-B737-64378EF4B405}"/>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5" name="Footer Placeholder 4">
            <a:extLst>
              <a:ext uri="{FF2B5EF4-FFF2-40B4-BE49-F238E27FC236}">
                <a16:creationId xmlns:a16="http://schemas.microsoft.com/office/drawing/2014/main" id="{9ADC178B-A3BA-4B38-894A-33A7372E4CF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E1E9D1-BE41-45FC-A9DC-503F86515D43}"/>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3848078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781C1-6319-4DD9-BB43-7D1AF167715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3D8E4CF-1F4F-4130-8051-365DE32BF20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F340909-AA84-4069-884F-7224074E4B23}"/>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5" name="Footer Placeholder 4">
            <a:extLst>
              <a:ext uri="{FF2B5EF4-FFF2-40B4-BE49-F238E27FC236}">
                <a16:creationId xmlns:a16="http://schemas.microsoft.com/office/drawing/2014/main" id="{08D74887-3E7E-444B-AB3F-7E0FB6B077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B67DDC7-ABD2-499D-8B73-528247DD8642}"/>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27237442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27E1FB-1038-4B58-BC37-F6454C78B4B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F97E16-2155-42BB-95B5-8DBB53753EA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A8D7EB-BB99-4018-AB49-C824B12BCBBC}"/>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5" name="Footer Placeholder 4">
            <a:extLst>
              <a:ext uri="{FF2B5EF4-FFF2-40B4-BE49-F238E27FC236}">
                <a16:creationId xmlns:a16="http://schemas.microsoft.com/office/drawing/2014/main" id="{F2C3E3EE-DE73-4FC0-99F8-7709DD8775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143085-8F33-4FCC-B487-2CC2796F0370}"/>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1503639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01443-400E-4849-B4FC-7813DB3709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F70593-3E29-492A-9553-99EB485073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22FCF0-CC79-47C9-A344-5CCB685DC561}"/>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5" name="Footer Placeholder 4">
            <a:extLst>
              <a:ext uri="{FF2B5EF4-FFF2-40B4-BE49-F238E27FC236}">
                <a16:creationId xmlns:a16="http://schemas.microsoft.com/office/drawing/2014/main" id="{D0B273D3-6F2C-4CDE-B1DD-BFFC07BCEF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57EED0-D2B4-4FB1-8BE1-EF350860419A}"/>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18570147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FA294-52EE-4FCD-A46D-8EA7022D730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A71D3C6-8A5E-4AD4-8257-3306CE7BDB4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4A8EE1E-62E4-4005-9207-44FEB5196006}"/>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5" name="Footer Placeholder 4">
            <a:extLst>
              <a:ext uri="{FF2B5EF4-FFF2-40B4-BE49-F238E27FC236}">
                <a16:creationId xmlns:a16="http://schemas.microsoft.com/office/drawing/2014/main" id="{3AE80E2F-C1DC-4DFC-AA57-019EB3777E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019370-EFA1-46CC-8860-1255D2136291}"/>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2942969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2AE537-9E47-440B-9E30-97CAF2982C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263F6B-378B-4713-A957-EA4F27E719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D2A1967-3396-4C2C-A45B-262274AC18D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6D70C1-AF6F-49A7-A318-354B75401A39}"/>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6" name="Footer Placeholder 5">
            <a:extLst>
              <a:ext uri="{FF2B5EF4-FFF2-40B4-BE49-F238E27FC236}">
                <a16:creationId xmlns:a16="http://schemas.microsoft.com/office/drawing/2014/main" id="{DC5839F6-4CBB-416A-92FC-9D7AEF8476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7D9C63-E226-4E89-8D5D-CB0F4A883CFA}"/>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3558868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4D62D4-48A1-4BD1-A864-8A593424CA6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72A7CC3-F548-4EA6-88C3-A4CC585F7EA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90703A7-690E-4D8B-917A-0EE24949D28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B41DA08-308A-48CC-A1BC-F381F7209A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18DA3D-13DB-47DF-B479-DE1E3220806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3883ECA-6FD8-4F9A-ABFE-91C6679E80E9}"/>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8" name="Footer Placeholder 7">
            <a:extLst>
              <a:ext uri="{FF2B5EF4-FFF2-40B4-BE49-F238E27FC236}">
                <a16:creationId xmlns:a16="http://schemas.microsoft.com/office/drawing/2014/main" id="{B7359479-921E-419A-AE0C-5CCE87D69C9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55BC303-3B6A-4FD9-90B1-04C3FF371672}"/>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4075169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2FE7B-935A-4C7B-ADA1-715FFF00380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0AD9A75-1F4F-454A-B9AE-28322D6166F5}"/>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4" name="Footer Placeholder 3">
            <a:extLst>
              <a:ext uri="{FF2B5EF4-FFF2-40B4-BE49-F238E27FC236}">
                <a16:creationId xmlns:a16="http://schemas.microsoft.com/office/drawing/2014/main" id="{65186883-4363-474B-B989-3CB2386C974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7B50405-8D69-431B-BCE1-126385F9B521}"/>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2227536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E47FAF0-1F96-4DDD-8E10-1D781F6502B1}"/>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3" name="Footer Placeholder 2">
            <a:extLst>
              <a:ext uri="{FF2B5EF4-FFF2-40B4-BE49-F238E27FC236}">
                <a16:creationId xmlns:a16="http://schemas.microsoft.com/office/drawing/2014/main" id="{D368B5FC-D249-4B25-AC05-40E54FA7B32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F908511-997C-473D-BA74-4EEE7838FD58}"/>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1542252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E0073-773E-437B-977A-C3E480ADEFD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D4DA014-706D-4A69-892B-52A90CE568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FF54FCB-4BD6-476D-B1D7-48FFF45228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E40C19-5F32-478F-9C30-81D4B0B6CA52}"/>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6" name="Footer Placeholder 5">
            <a:extLst>
              <a:ext uri="{FF2B5EF4-FFF2-40B4-BE49-F238E27FC236}">
                <a16:creationId xmlns:a16="http://schemas.microsoft.com/office/drawing/2014/main" id="{0D039684-AB6D-4F8B-8232-1942C2F40B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1ACF3B-885C-4696-BB56-69F946A900F2}"/>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31716731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DBC30-1A87-4D27-A49A-C8635B06BC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D1F84AA-94E0-4BF0-A879-F4AAD17773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5379187-BC37-4619-95D8-B128D29220E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4AB1308-17E9-4033-B7AE-DBBBD19ACD0E}"/>
              </a:ext>
            </a:extLst>
          </p:cNvPr>
          <p:cNvSpPr>
            <a:spLocks noGrp="1"/>
          </p:cNvSpPr>
          <p:nvPr>
            <p:ph type="dt" sz="half" idx="10"/>
          </p:nvPr>
        </p:nvSpPr>
        <p:spPr/>
        <p:txBody>
          <a:bodyPr/>
          <a:lstStyle/>
          <a:p>
            <a:fld id="{EEB6CD86-5745-42A9-A40E-6CF59894F756}" type="datetimeFigureOut">
              <a:rPr lang="en-US" smtClean="0"/>
              <a:t>5/16/2019</a:t>
            </a:fld>
            <a:endParaRPr lang="en-US"/>
          </a:p>
        </p:txBody>
      </p:sp>
      <p:sp>
        <p:nvSpPr>
          <p:cNvPr id="6" name="Footer Placeholder 5">
            <a:extLst>
              <a:ext uri="{FF2B5EF4-FFF2-40B4-BE49-F238E27FC236}">
                <a16:creationId xmlns:a16="http://schemas.microsoft.com/office/drawing/2014/main" id="{1F498498-3728-4FE3-91BB-F387924265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8E2931-8282-4C55-84F4-B235574649C2}"/>
              </a:ext>
            </a:extLst>
          </p:cNvPr>
          <p:cNvSpPr>
            <a:spLocks noGrp="1"/>
          </p:cNvSpPr>
          <p:nvPr>
            <p:ph type="sldNum" sz="quarter" idx="12"/>
          </p:nvPr>
        </p:nvSpPr>
        <p:spPr/>
        <p:txBody>
          <a:bodyPr/>
          <a:lstStyle/>
          <a:p>
            <a:fld id="{E073F96F-AB7C-44E7-A7C3-81196A63D469}" type="slidenum">
              <a:rPr lang="en-US" smtClean="0"/>
              <a:t>‹#›</a:t>
            </a:fld>
            <a:endParaRPr lang="en-US"/>
          </a:p>
        </p:txBody>
      </p:sp>
    </p:spTree>
    <p:extLst>
      <p:ext uri="{BB962C8B-B14F-4D97-AF65-F5344CB8AC3E}">
        <p14:creationId xmlns:p14="http://schemas.microsoft.com/office/powerpoint/2010/main" val="32717531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99BA20-17A0-4A09-BFF9-2EB0DCD64F5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A384EE9-73EA-4488-A77F-8F0853AABE8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707C405-2565-4812-8C01-8E989EB1D17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B6CD86-5745-42A9-A40E-6CF59894F756}" type="datetimeFigureOut">
              <a:rPr lang="en-US" smtClean="0"/>
              <a:t>5/16/2019</a:t>
            </a:fld>
            <a:endParaRPr lang="en-US"/>
          </a:p>
        </p:txBody>
      </p:sp>
      <p:sp>
        <p:nvSpPr>
          <p:cNvPr id="5" name="Footer Placeholder 4">
            <a:extLst>
              <a:ext uri="{FF2B5EF4-FFF2-40B4-BE49-F238E27FC236}">
                <a16:creationId xmlns:a16="http://schemas.microsoft.com/office/drawing/2014/main" id="{5BA62807-D3D4-43D0-B0BB-B5D752EAD8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46648FA-615E-4875-A522-F5A9D099C8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73F96F-AB7C-44E7-A7C3-81196A63D469}" type="slidenum">
              <a:rPr lang="en-US" smtClean="0"/>
              <a:t>‹#›</a:t>
            </a:fld>
            <a:endParaRPr lang="en-US"/>
          </a:p>
        </p:txBody>
      </p:sp>
    </p:spTree>
    <p:extLst>
      <p:ext uri="{BB962C8B-B14F-4D97-AF65-F5344CB8AC3E}">
        <p14:creationId xmlns:p14="http://schemas.microsoft.com/office/powerpoint/2010/main" val="9334960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3962611-DFD5-4092-AAFD-559E3DFCE2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5488" y="0"/>
            <a:ext cx="10910292"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2270F1FA-0425-408F-9861-80BF5AFB276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A6D723B-03CC-4FCE-995A-40F30F32CCD1}"/>
              </a:ext>
            </a:extLst>
          </p:cNvPr>
          <p:cNvSpPr>
            <a:spLocks noGrp="1"/>
          </p:cNvSpPr>
          <p:nvPr>
            <p:ph type="ctrTitle"/>
          </p:nvPr>
        </p:nvSpPr>
        <p:spPr>
          <a:xfrm>
            <a:off x="2845581" y="2685347"/>
            <a:ext cx="6499686" cy="2031055"/>
          </a:xfrm>
        </p:spPr>
        <p:txBody>
          <a:bodyPr>
            <a:normAutofit fontScale="90000"/>
          </a:bodyPr>
          <a:lstStyle/>
          <a:p>
            <a:r>
              <a:rPr lang="en-US" b="1" dirty="0">
                <a:solidFill>
                  <a:srgbClr val="FFFFFF"/>
                </a:solidFill>
              </a:rPr>
              <a:t>Unit 2 Family Gathering/Assessment</a:t>
            </a:r>
            <a:br>
              <a:rPr lang="en-US" sz="4700" dirty="0">
                <a:solidFill>
                  <a:srgbClr val="FFFFFF"/>
                </a:solidFill>
              </a:rPr>
            </a:br>
            <a:endParaRPr lang="en-US" sz="4700" dirty="0">
              <a:solidFill>
                <a:srgbClr val="FFFFFF"/>
              </a:solidFill>
            </a:endParaRPr>
          </a:p>
        </p:txBody>
      </p:sp>
    </p:spTree>
    <p:extLst>
      <p:ext uri="{BB962C8B-B14F-4D97-AF65-F5344CB8AC3E}">
        <p14:creationId xmlns:p14="http://schemas.microsoft.com/office/powerpoint/2010/main" val="3244346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EF88AC6-AEF2-4D3E-B61A-928F8B7F6BE1}"/>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Closing Prayer Cont.</a:t>
            </a:r>
          </a:p>
        </p:txBody>
      </p:sp>
      <p:sp>
        <p:nvSpPr>
          <p:cNvPr id="3" name="Content Placeholder 2">
            <a:extLst>
              <a:ext uri="{FF2B5EF4-FFF2-40B4-BE49-F238E27FC236}">
                <a16:creationId xmlns:a16="http://schemas.microsoft.com/office/drawing/2014/main" id="{2CF15615-AF67-4CE8-824E-CBBA1C8F3948}"/>
              </a:ext>
            </a:extLst>
          </p:cNvPr>
          <p:cNvSpPr>
            <a:spLocks noGrp="1"/>
          </p:cNvSpPr>
          <p:nvPr>
            <p:ph idx="1"/>
          </p:nvPr>
        </p:nvSpPr>
        <p:spPr>
          <a:xfrm>
            <a:off x="0" y="2551794"/>
            <a:ext cx="12191999" cy="4184907"/>
          </a:xfrm>
          <a:solidFill>
            <a:schemeClr val="accent1">
              <a:lumMod val="20000"/>
              <a:lumOff val="80000"/>
            </a:schemeClr>
          </a:solidFill>
        </p:spPr>
        <p:txBody>
          <a:bodyPr>
            <a:normAutofit/>
          </a:bodyPr>
          <a:lstStyle/>
          <a:p>
            <a:pPr marL="0" lvl="0" indent="0">
              <a:spcBef>
                <a:spcPts val="0"/>
              </a:spcBef>
              <a:buNone/>
            </a:pPr>
            <a:r>
              <a:rPr lang="en-US" dirty="0">
                <a:solidFill>
                  <a:srgbClr val="000000"/>
                </a:solidFill>
              </a:rPr>
              <a:t>Leader: “I am the way and the truth and the life. No one comes to the Father except through me. If you really know me, you will know my Father as well.” </a:t>
            </a:r>
          </a:p>
          <a:p>
            <a:pPr marL="0" lvl="0" indent="0">
              <a:spcBef>
                <a:spcPts val="0"/>
              </a:spcBef>
              <a:buNone/>
            </a:pPr>
            <a:r>
              <a:rPr lang="en-US" sz="1800" dirty="0">
                <a:solidFill>
                  <a:srgbClr val="000000"/>
                </a:solidFill>
              </a:rPr>
              <a:t>(John 14:6-7)</a:t>
            </a:r>
          </a:p>
          <a:p>
            <a:pPr marL="0" lvl="0" indent="0">
              <a:spcBef>
                <a:spcPts val="0"/>
              </a:spcBef>
              <a:buNone/>
            </a:pPr>
            <a:endParaRPr lang="en-US" sz="800" dirty="0">
              <a:solidFill>
                <a:srgbClr val="000000"/>
              </a:solidFill>
            </a:endParaRPr>
          </a:p>
          <a:p>
            <a:pPr marL="0" lvl="0" indent="0">
              <a:spcBef>
                <a:spcPts val="0"/>
              </a:spcBef>
              <a:buNone/>
            </a:pPr>
            <a:r>
              <a:rPr lang="en-US" b="1" dirty="0">
                <a:solidFill>
                  <a:srgbClr val="000000"/>
                </a:solidFill>
              </a:rPr>
              <a:t>All: Jesus you loved us so much that you willingly became human and continue to be present in the sacraments of your church. May we grow in knowledge of the Father and You through those beautiful encounters of grace.</a:t>
            </a:r>
          </a:p>
          <a:p>
            <a:pPr marL="0" lvl="0" indent="0">
              <a:spcBef>
                <a:spcPts val="0"/>
              </a:spcBef>
              <a:buNone/>
            </a:pPr>
            <a:endParaRPr lang="en-US" sz="800" dirty="0">
              <a:solidFill>
                <a:srgbClr val="000000"/>
              </a:solidFill>
            </a:endParaRPr>
          </a:p>
          <a:p>
            <a:pPr marL="0" lvl="0" indent="0">
              <a:spcBef>
                <a:spcPts val="0"/>
              </a:spcBef>
              <a:buNone/>
            </a:pPr>
            <a:r>
              <a:rPr lang="en-US" dirty="0">
                <a:solidFill>
                  <a:srgbClr val="000000"/>
                </a:solidFill>
              </a:rPr>
              <a:t>Leader: “I consider everything a loss because of the worth of knowing Christ Jesus my Lord, for whose sake I have lost all things so that I may gain Christ.” </a:t>
            </a:r>
            <a:r>
              <a:rPr lang="en-US" sz="1800" dirty="0">
                <a:solidFill>
                  <a:srgbClr val="000000"/>
                </a:solidFill>
              </a:rPr>
              <a:t>(Phil 3:8)</a:t>
            </a:r>
          </a:p>
          <a:p>
            <a:pPr marL="0" lvl="0" indent="0">
              <a:spcBef>
                <a:spcPts val="0"/>
              </a:spcBef>
              <a:buNone/>
            </a:pPr>
            <a:endParaRPr lang="en-US" sz="800" dirty="0">
              <a:solidFill>
                <a:srgbClr val="000000"/>
              </a:solidFill>
            </a:endParaRPr>
          </a:p>
          <a:p>
            <a:pPr marL="0" lvl="0" indent="0">
              <a:spcBef>
                <a:spcPts val="0"/>
              </a:spcBef>
              <a:buNone/>
            </a:pPr>
            <a:r>
              <a:rPr lang="en-US" b="1" dirty="0">
                <a:solidFill>
                  <a:srgbClr val="000000"/>
                </a:solidFill>
              </a:rPr>
              <a:t>All: Jesus help us to avoid distractions, temptations, and the things that make it hard to know and love you. </a:t>
            </a:r>
          </a:p>
          <a:p>
            <a:endParaRPr lang="en-US" sz="2000" dirty="0">
              <a:solidFill>
                <a:srgbClr val="000000"/>
              </a:solidFill>
            </a:endParaRPr>
          </a:p>
        </p:txBody>
      </p:sp>
    </p:spTree>
    <p:extLst>
      <p:ext uri="{BB962C8B-B14F-4D97-AF65-F5344CB8AC3E}">
        <p14:creationId xmlns:p14="http://schemas.microsoft.com/office/powerpoint/2010/main" val="5433758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22552999-287C-468C-BF8C-89CE142351F8}"/>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Closing Prayer Cont. </a:t>
            </a:r>
          </a:p>
        </p:txBody>
      </p:sp>
      <p:sp>
        <p:nvSpPr>
          <p:cNvPr id="3" name="Content Placeholder 2">
            <a:extLst>
              <a:ext uri="{FF2B5EF4-FFF2-40B4-BE49-F238E27FC236}">
                <a16:creationId xmlns:a16="http://schemas.microsoft.com/office/drawing/2014/main" id="{5DD56B60-28C7-4364-87E9-771CA8632911}"/>
              </a:ext>
            </a:extLst>
          </p:cNvPr>
          <p:cNvSpPr>
            <a:spLocks noGrp="1"/>
          </p:cNvSpPr>
          <p:nvPr>
            <p:ph idx="1"/>
          </p:nvPr>
        </p:nvSpPr>
        <p:spPr>
          <a:xfrm>
            <a:off x="852655" y="2579786"/>
            <a:ext cx="10586676" cy="4212900"/>
          </a:xfrm>
          <a:solidFill>
            <a:schemeClr val="accent1">
              <a:lumMod val="20000"/>
              <a:lumOff val="80000"/>
            </a:schemeClr>
          </a:solidFill>
        </p:spPr>
        <p:txBody>
          <a:bodyPr>
            <a:normAutofit lnSpcReduction="10000"/>
          </a:bodyPr>
          <a:lstStyle/>
          <a:p>
            <a:pPr marL="0" lvl="0" indent="0">
              <a:spcBef>
                <a:spcPts val="0"/>
              </a:spcBef>
              <a:buNone/>
            </a:pPr>
            <a:r>
              <a:rPr lang="en-US" dirty="0">
                <a:solidFill>
                  <a:srgbClr val="000000"/>
                </a:solidFill>
              </a:rPr>
              <a:t>Leader: “Peter, before the rooster crows today you will deny three times that you even know me.” </a:t>
            </a:r>
            <a:r>
              <a:rPr lang="en-US" sz="1800" dirty="0">
                <a:solidFill>
                  <a:srgbClr val="000000"/>
                </a:solidFill>
              </a:rPr>
              <a:t>(Matthew 26:34)</a:t>
            </a:r>
          </a:p>
          <a:p>
            <a:pPr marL="0" lvl="0" indent="0">
              <a:spcBef>
                <a:spcPts val="0"/>
              </a:spcBef>
              <a:buNone/>
            </a:pPr>
            <a:endParaRPr lang="en-US" sz="800" dirty="0">
              <a:solidFill>
                <a:srgbClr val="000000"/>
              </a:solidFill>
            </a:endParaRPr>
          </a:p>
          <a:p>
            <a:pPr marL="0" lvl="0" indent="0">
              <a:spcBef>
                <a:spcPts val="0"/>
              </a:spcBef>
              <a:buNone/>
            </a:pPr>
            <a:r>
              <a:rPr lang="en-US" b="1" dirty="0">
                <a:solidFill>
                  <a:srgbClr val="000000"/>
                </a:solidFill>
              </a:rPr>
              <a:t>All: Jesus, I am sorry for the moments when I live, act, or say things that fail to show my connection to you. Please give me the strength and courage to do better in the future.”</a:t>
            </a:r>
          </a:p>
          <a:p>
            <a:pPr marL="0" lvl="0" indent="0">
              <a:spcBef>
                <a:spcPts val="0"/>
              </a:spcBef>
              <a:buNone/>
            </a:pPr>
            <a:endParaRPr lang="en-US" sz="800" dirty="0">
              <a:solidFill>
                <a:srgbClr val="000000"/>
              </a:solidFill>
            </a:endParaRPr>
          </a:p>
          <a:p>
            <a:pPr marL="0" lvl="0" indent="0">
              <a:spcBef>
                <a:spcPts val="0"/>
              </a:spcBef>
              <a:buNone/>
            </a:pPr>
            <a:r>
              <a:rPr lang="en-US" dirty="0">
                <a:solidFill>
                  <a:srgbClr val="000000"/>
                </a:solidFill>
              </a:rPr>
              <a:t>Leader: Grow in the grace and knowledge of our Lord and Savior Jesus Christ, to Him be glory both now and forever amen.” </a:t>
            </a:r>
            <a:r>
              <a:rPr lang="en-US" sz="1800" dirty="0">
                <a:solidFill>
                  <a:srgbClr val="000000"/>
                </a:solidFill>
              </a:rPr>
              <a:t>(2 Peter 3:18)</a:t>
            </a:r>
          </a:p>
          <a:p>
            <a:pPr marL="0" lvl="0" indent="0">
              <a:spcBef>
                <a:spcPts val="0"/>
              </a:spcBef>
              <a:buNone/>
            </a:pPr>
            <a:endParaRPr lang="en-US" sz="800" dirty="0">
              <a:solidFill>
                <a:srgbClr val="000000"/>
              </a:solidFill>
            </a:endParaRPr>
          </a:p>
          <a:p>
            <a:pPr marL="0" lvl="0" indent="0">
              <a:spcBef>
                <a:spcPts val="0"/>
              </a:spcBef>
              <a:buNone/>
            </a:pPr>
            <a:r>
              <a:rPr lang="en-US" b="1" dirty="0">
                <a:solidFill>
                  <a:srgbClr val="000000"/>
                </a:solidFill>
              </a:rPr>
              <a:t>All: Glory be to the Father and to the Son and to the Holy Spirit, as it was in the beginning, is now, and ever shall be, world without end. Amen.</a:t>
            </a:r>
            <a:endParaRPr lang="en-US"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endParaRPr lang="en-US" sz="2000" dirty="0">
              <a:solidFill>
                <a:srgbClr val="000000"/>
              </a:solidFill>
            </a:endParaRPr>
          </a:p>
        </p:txBody>
      </p:sp>
    </p:spTree>
    <p:extLst>
      <p:ext uri="{BB962C8B-B14F-4D97-AF65-F5344CB8AC3E}">
        <p14:creationId xmlns:p14="http://schemas.microsoft.com/office/powerpoint/2010/main" val="27617636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 name="Rectangle 15">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17">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2C4C742-EF51-411C-9752-6D2625863C89}"/>
              </a:ext>
            </a:extLst>
          </p:cNvPr>
          <p:cNvSpPr>
            <a:spLocks noGrp="1"/>
          </p:cNvSpPr>
          <p:nvPr>
            <p:ph type="title"/>
          </p:nvPr>
        </p:nvSpPr>
        <p:spPr>
          <a:xfrm>
            <a:off x="1179226" y="826680"/>
            <a:ext cx="9833548" cy="1325563"/>
          </a:xfrm>
        </p:spPr>
        <p:txBody>
          <a:bodyPr>
            <a:normAutofit/>
          </a:bodyPr>
          <a:lstStyle/>
          <a:p>
            <a:pPr algn="ctr"/>
            <a:r>
              <a:rPr lang="en-US" sz="4000">
                <a:solidFill>
                  <a:srgbClr val="FFFFFF"/>
                </a:solidFill>
              </a:rPr>
              <a:t>Opening Prayer</a:t>
            </a:r>
            <a:endParaRPr lang="en-US" sz="4000" dirty="0">
              <a:solidFill>
                <a:srgbClr val="FFFFFF"/>
              </a:solidFill>
            </a:endParaRPr>
          </a:p>
        </p:txBody>
      </p:sp>
      <p:graphicFrame>
        <p:nvGraphicFramePr>
          <p:cNvPr id="4" name="Content Placeholder 3">
            <a:extLst>
              <a:ext uri="{FF2B5EF4-FFF2-40B4-BE49-F238E27FC236}">
                <a16:creationId xmlns:a16="http://schemas.microsoft.com/office/drawing/2014/main" id="{966F2883-9D58-4594-B5B6-051432227D5E}"/>
              </a:ext>
            </a:extLst>
          </p:cNvPr>
          <p:cNvGraphicFramePr>
            <a:graphicFrameLocks noGrp="1"/>
          </p:cNvGraphicFramePr>
          <p:nvPr>
            <p:ph idx="1"/>
            <p:extLst>
              <p:ext uri="{D42A27DB-BD31-4B8C-83A1-F6EECF244321}">
                <p14:modId xmlns:p14="http://schemas.microsoft.com/office/powerpoint/2010/main" val="794500237"/>
              </p:ext>
            </p:extLst>
          </p:nvPr>
        </p:nvGraphicFramePr>
        <p:xfrm>
          <a:off x="757412" y="2433424"/>
          <a:ext cx="10676872" cy="4358640"/>
        </p:xfrm>
        <a:graphic>
          <a:graphicData uri="http://schemas.openxmlformats.org/drawingml/2006/table">
            <a:tbl>
              <a:tblPr>
                <a:tableStyleId>{5C22544A-7EE6-4342-B048-85BDC9FD1C3A}</a:tableStyleId>
              </a:tblPr>
              <a:tblGrid>
                <a:gridCol w="10676872">
                  <a:extLst>
                    <a:ext uri="{9D8B030D-6E8A-4147-A177-3AD203B41FA5}">
                      <a16:colId xmlns:a16="http://schemas.microsoft.com/office/drawing/2014/main" val="4079483622"/>
                    </a:ext>
                  </a:extLst>
                </a:gridCol>
              </a:tblGrid>
              <a:tr h="4321939">
                <a:tc>
                  <a:txBody>
                    <a:bodyPr/>
                    <a:lstStyle/>
                    <a:p>
                      <a:pPr marL="0" marR="0" lvl="0" indent="0" algn="l">
                        <a:spcBef>
                          <a:spcPts val="0"/>
                        </a:spcBef>
                        <a:spcAft>
                          <a:spcPts val="0"/>
                        </a:spcAft>
                        <a:buFont typeface="Symbol" panose="05050102010706020507" pitchFamily="18" charset="2"/>
                        <a:buNone/>
                      </a:pPr>
                      <a:r>
                        <a:rPr lang="en-US" sz="3000" dirty="0">
                          <a:effectLst/>
                        </a:rPr>
                        <a:t>Leader: Do you renounce sin so as to live in the freedom of the children of God?</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3200" b="1" dirty="0">
                          <a:effectLst/>
                        </a:rPr>
                        <a:t>All: I do</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3000" dirty="0">
                          <a:effectLst/>
                        </a:rPr>
                        <a:t>Leader: Do you renounce the lure of evil so that sin may have no mastery over you?</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3200" b="1" dirty="0">
                          <a:effectLst/>
                        </a:rPr>
                        <a:t>All: I do</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3000" dirty="0">
                          <a:effectLst/>
                        </a:rPr>
                        <a:t>Leader: Do you renounce Satan, the author and prince of sin?</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3200" b="1" dirty="0">
                          <a:effectLst/>
                        </a:rPr>
                        <a:t>All: I do</a:t>
                      </a:r>
                      <a:endParaRPr lang="en-US" sz="3200" b="1" dirty="0">
                        <a:solidFill>
                          <a:srgbClr val="000000"/>
                        </a:solidFill>
                        <a:effectLst/>
                        <a:latin typeface="Times New Roman" panose="02020603050405020304" pitchFamily="18" charset="0"/>
                        <a:ea typeface="Calibri" panose="020F0502020204030204" pitchFamily="34" charset="0"/>
                      </a:endParaRPr>
                    </a:p>
                  </a:txBody>
                  <a:tcPr marL="98208" marR="98208" marT="0" marB="0"/>
                </a:tc>
                <a:extLst>
                  <a:ext uri="{0D108BD9-81ED-4DB2-BD59-A6C34878D82A}">
                    <a16:rowId xmlns:a16="http://schemas.microsoft.com/office/drawing/2014/main" val="3187073545"/>
                  </a:ext>
                </a:extLst>
              </a:tr>
            </a:tbl>
          </a:graphicData>
        </a:graphic>
      </p:graphicFrame>
    </p:spTree>
    <p:extLst>
      <p:ext uri="{BB962C8B-B14F-4D97-AF65-F5344CB8AC3E}">
        <p14:creationId xmlns:p14="http://schemas.microsoft.com/office/powerpoint/2010/main" val="13570420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7BCC527-6C89-48F5-9EB1-8549BD90CD4A}"/>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Opening Prayer Cont.</a:t>
            </a:r>
          </a:p>
        </p:txBody>
      </p:sp>
      <p:graphicFrame>
        <p:nvGraphicFramePr>
          <p:cNvPr id="4" name="Content Placeholder 3">
            <a:extLst>
              <a:ext uri="{FF2B5EF4-FFF2-40B4-BE49-F238E27FC236}">
                <a16:creationId xmlns:a16="http://schemas.microsoft.com/office/drawing/2014/main" id="{30BDE4F3-09B3-4130-BF96-1F59417AC8DB}"/>
              </a:ext>
            </a:extLst>
          </p:cNvPr>
          <p:cNvGraphicFramePr>
            <a:graphicFrameLocks noGrp="1"/>
          </p:cNvGraphicFramePr>
          <p:nvPr>
            <p:ph idx="1"/>
            <p:extLst>
              <p:ext uri="{D42A27DB-BD31-4B8C-83A1-F6EECF244321}">
                <p14:modId xmlns:p14="http://schemas.microsoft.com/office/powerpoint/2010/main" val="2168414547"/>
              </p:ext>
            </p:extLst>
          </p:nvPr>
        </p:nvGraphicFramePr>
        <p:xfrm>
          <a:off x="0" y="2546777"/>
          <a:ext cx="12192000" cy="4297680"/>
        </p:xfrm>
        <a:graphic>
          <a:graphicData uri="http://schemas.openxmlformats.org/drawingml/2006/table">
            <a:tbl>
              <a:tblPr>
                <a:tableStyleId>{5C22544A-7EE6-4342-B048-85BDC9FD1C3A}</a:tableStyleId>
              </a:tblPr>
              <a:tblGrid>
                <a:gridCol w="12192000">
                  <a:extLst>
                    <a:ext uri="{9D8B030D-6E8A-4147-A177-3AD203B41FA5}">
                      <a16:colId xmlns:a16="http://schemas.microsoft.com/office/drawing/2014/main" val="2477614688"/>
                    </a:ext>
                  </a:extLst>
                </a:gridCol>
              </a:tblGrid>
              <a:tr h="4031305">
                <a:tc>
                  <a:txBody>
                    <a:bodyPr/>
                    <a:lstStyle/>
                    <a:p>
                      <a:pPr marL="0" marR="0" lvl="0" indent="0" algn="l">
                        <a:spcBef>
                          <a:spcPts val="0"/>
                        </a:spcBef>
                        <a:spcAft>
                          <a:spcPts val="0"/>
                        </a:spcAft>
                        <a:buFont typeface="Symbol" panose="05050102010706020507" pitchFamily="18" charset="2"/>
                        <a:buNone/>
                      </a:pPr>
                      <a:r>
                        <a:rPr lang="en-US" sz="2800" dirty="0">
                          <a:effectLst/>
                        </a:rPr>
                        <a:t>Leader: Do you believe in God the Father almighty, creator of heaven and earth?</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2800" b="1" dirty="0">
                          <a:effectLst/>
                        </a:rPr>
                        <a:t>All: I do</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2600" dirty="0">
                          <a:effectLst/>
                        </a:rPr>
                        <a:t>Leader: Do you believe in Jesus Christ, his only Son, our Lord, who was born of the Virgin Mary, suffered death and was buried, rose again from the dead and is seated at the right hand of the Father?</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2800" b="1" dirty="0">
                          <a:effectLst/>
                        </a:rPr>
                        <a:t>All: I do</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2600" dirty="0">
                          <a:effectLst/>
                        </a:rPr>
                        <a:t>Leader: Do you believe in the Holy Spirit, the holy catholic church, the communion of saints, the forgiveness of sins, the resurrection of the body, and life everlasting?</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2800" b="1" dirty="0">
                          <a:effectLst/>
                        </a:rPr>
                        <a:t>All: I do</a:t>
                      </a:r>
                      <a:endParaRPr lang="en-US" sz="2800" b="1" dirty="0">
                        <a:solidFill>
                          <a:srgbClr val="000000"/>
                        </a:solidFill>
                        <a:effectLst/>
                        <a:latin typeface="Times New Roman" panose="02020603050405020304" pitchFamily="18" charset="0"/>
                        <a:ea typeface="Calibri" panose="020F0502020204030204" pitchFamily="34" charset="0"/>
                      </a:endParaRPr>
                    </a:p>
                  </a:txBody>
                  <a:tcPr marL="161831" marR="161831" marT="0" marB="0"/>
                </a:tc>
                <a:extLst>
                  <a:ext uri="{0D108BD9-81ED-4DB2-BD59-A6C34878D82A}">
                    <a16:rowId xmlns:a16="http://schemas.microsoft.com/office/drawing/2014/main" val="2267088289"/>
                  </a:ext>
                </a:extLst>
              </a:tr>
            </a:tbl>
          </a:graphicData>
        </a:graphic>
      </p:graphicFrame>
    </p:spTree>
    <p:extLst>
      <p:ext uri="{BB962C8B-B14F-4D97-AF65-F5344CB8AC3E}">
        <p14:creationId xmlns:p14="http://schemas.microsoft.com/office/powerpoint/2010/main" val="1727385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DFEEF24-1AE7-44DC-B953-F6D0D50B4A2A}"/>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Opening Prayer Cont.</a:t>
            </a:r>
          </a:p>
        </p:txBody>
      </p:sp>
      <p:graphicFrame>
        <p:nvGraphicFramePr>
          <p:cNvPr id="4" name="Content Placeholder 3">
            <a:extLst>
              <a:ext uri="{FF2B5EF4-FFF2-40B4-BE49-F238E27FC236}">
                <a16:creationId xmlns:a16="http://schemas.microsoft.com/office/drawing/2014/main" id="{730C9ED6-1854-410F-93F2-1F46BEBBD5EE}"/>
              </a:ext>
            </a:extLst>
          </p:cNvPr>
          <p:cNvGraphicFramePr>
            <a:graphicFrameLocks noGrp="1"/>
          </p:cNvGraphicFramePr>
          <p:nvPr>
            <p:ph idx="1"/>
            <p:extLst>
              <p:ext uri="{D42A27DB-BD31-4B8C-83A1-F6EECF244321}">
                <p14:modId xmlns:p14="http://schemas.microsoft.com/office/powerpoint/2010/main" val="757143714"/>
              </p:ext>
            </p:extLst>
          </p:nvPr>
        </p:nvGraphicFramePr>
        <p:xfrm>
          <a:off x="482645" y="2586142"/>
          <a:ext cx="11077383" cy="4192163"/>
        </p:xfrm>
        <a:graphic>
          <a:graphicData uri="http://schemas.openxmlformats.org/drawingml/2006/table">
            <a:tbl>
              <a:tblPr>
                <a:tableStyleId>{5C22544A-7EE6-4342-B048-85BDC9FD1C3A}</a:tableStyleId>
              </a:tblPr>
              <a:tblGrid>
                <a:gridCol w="11077383">
                  <a:extLst>
                    <a:ext uri="{9D8B030D-6E8A-4147-A177-3AD203B41FA5}">
                      <a16:colId xmlns:a16="http://schemas.microsoft.com/office/drawing/2014/main" val="3661697653"/>
                    </a:ext>
                  </a:extLst>
                </a:gridCol>
              </a:tblGrid>
              <a:tr h="4192163">
                <a:tc>
                  <a:txBody>
                    <a:bodyPr/>
                    <a:lstStyle/>
                    <a:p>
                      <a:pPr marL="0" marR="0" lvl="0" indent="0" algn="l">
                        <a:spcBef>
                          <a:spcPts val="0"/>
                        </a:spcBef>
                        <a:spcAft>
                          <a:spcPts val="0"/>
                        </a:spcAft>
                        <a:buFont typeface="Symbol" panose="05050102010706020507" pitchFamily="18" charset="2"/>
                        <a:buNone/>
                      </a:pPr>
                      <a:r>
                        <a:rPr lang="en-US" sz="2800" dirty="0">
                          <a:effectLst/>
                        </a:rPr>
                        <a:t>Leader: In baptism we were instructed: “By water and the Holy Spirit you are to receive the gift of new life from God, who is love. You must make it your constant care to bring the child up in the practice of the faith. See that the divine life God gives is kept safe to grow stronger in their heart.” Let us pray for the guidance of the Holy Spirit to reinvigorate us to live out this task:</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2800" b="1" dirty="0">
                          <a:effectLst/>
                        </a:rPr>
                        <a:t>All: Come Holy Spirit, teach and inspire us to know and love Jesus and the Trinity. Open us to receive you in prayer, the sacraments, scripture, and each other. We ask this humbly in your holy name. Amen. </a:t>
                      </a:r>
                      <a:endParaRPr lang="en-US" sz="2800" b="1" dirty="0">
                        <a:solidFill>
                          <a:srgbClr val="000000"/>
                        </a:solidFill>
                        <a:effectLst/>
                        <a:latin typeface="Times New Roman" panose="02020603050405020304" pitchFamily="18" charset="0"/>
                        <a:ea typeface="Calibri" panose="020F0502020204030204" pitchFamily="34" charset="0"/>
                      </a:endParaRPr>
                    </a:p>
                  </a:txBody>
                  <a:tcPr marL="186761" marR="186761" marT="0" marB="0"/>
                </a:tc>
                <a:extLst>
                  <a:ext uri="{0D108BD9-81ED-4DB2-BD59-A6C34878D82A}">
                    <a16:rowId xmlns:a16="http://schemas.microsoft.com/office/drawing/2014/main" val="2019192575"/>
                  </a:ext>
                </a:extLst>
              </a:tr>
            </a:tbl>
          </a:graphicData>
        </a:graphic>
      </p:graphicFrame>
    </p:spTree>
    <p:extLst>
      <p:ext uri="{BB962C8B-B14F-4D97-AF65-F5344CB8AC3E}">
        <p14:creationId xmlns:p14="http://schemas.microsoft.com/office/powerpoint/2010/main" val="740918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84867EAF-AE1D-4322-9DE8-383AE3F7BC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 y="-4691"/>
            <a:ext cx="544692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40676238-7F95-4EEB-836A-7D23927873A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FE14AF7B-6D84-4A5C-AB8C-4F0CE134A2B3}"/>
              </a:ext>
            </a:extLst>
          </p:cNvPr>
          <p:cNvSpPr>
            <a:spLocks noGrp="1"/>
          </p:cNvSpPr>
          <p:nvPr>
            <p:ph type="title"/>
          </p:nvPr>
        </p:nvSpPr>
        <p:spPr>
          <a:xfrm>
            <a:off x="726057" y="3121701"/>
            <a:ext cx="3658053" cy="1786515"/>
          </a:xfrm>
        </p:spPr>
        <p:txBody>
          <a:bodyPr vert="horz" lIns="91440" tIns="45720" rIns="91440" bIns="45720" rtlCol="0" anchor="t">
            <a:normAutofit/>
          </a:bodyPr>
          <a:lstStyle/>
          <a:p>
            <a:r>
              <a:rPr lang="en-US" kern="1200">
                <a:solidFill>
                  <a:srgbClr val="FFFFFF"/>
                </a:solidFill>
                <a:latin typeface="+mj-lt"/>
                <a:ea typeface="+mj-ea"/>
                <a:cs typeface="+mj-cs"/>
              </a:rPr>
              <a:t>Mass Items Unscramble</a:t>
            </a:r>
          </a:p>
        </p:txBody>
      </p:sp>
      <p:pic>
        <p:nvPicPr>
          <p:cNvPr id="15" name="Content Placeholder 3">
            <a:extLst>
              <a:ext uri="{FF2B5EF4-FFF2-40B4-BE49-F238E27FC236}">
                <a16:creationId xmlns:a16="http://schemas.microsoft.com/office/drawing/2014/main" id="{9F6F10A3-7B6D-42A7-84FD-636E4368FECE}"/>
              </a:ext>
            </a:extLst>
          </p:cNvPr>
          <p:cNvPicPr>
            <a:picLocks noGrp="1" noChangeAspect="1"/>
          </p:cNvPicPr>
          <p:nvPr>
            <p:ph idx="1"/>
          </p:nvPr>
        </p:nvPicPr>
        <p:blipFill>
          <a:blip r:embed="rId3"/>
          <a:stretch>
            <a:fillRect/>
          </a:stretch>
        </p:blipFill>
        <p:spPr>
          <a:xfrm>
            <a:off x="6379341" y="916459"/>
            <a:ext cx="5017318" cy="5017318"/>
          </a:xfrm>
          <a:prstGeom prst="rect">
            <a:avLst/>
          </a:prstGeom>
          <a:ln w="9525">
            <a:noFill/>
          </a:ln>
        </p:spPr>
      </p:pic>
    </p:spTree>
    <p:extLst>
      <p:ext uri="{BB962C8B-B14F-4D97-AF65-F5344CB8AC3E}">
        <p14:creationId xmlns:p14="http://schemas.microsoft.com/office/powerpoint/2010/main" val="1147291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BFF4C-5EDD-4DFD-9088-6C9F3C1CCF7D}"/>
              </a:ext>
            </a:extLst>
          </p:cNvPr>
          <p:cNvSpPr>
            <a:spLocks noGrp="1"/>
          </p:cNvSpPr>
          <p:nvPr>
            <p:ph type="title"/>
          </p:nvPr>
        </p:nvSpPr>
        <p:spPr/>
        <p:txBody>
          <a:bodyPr/>
          <a:lstStyle/>
          <a:p>
            <a:endParaRPr lang="en-US"/>
          </a:p>
        </p:txBody>
      </p:sp>
      <p:pic>
        <p:nvPicPr>
          <p:cNvPr id="5" name="Content Placeholder 4" descr="A screenshot of a cell phone&#10;&#10;Description automatically generated">
            <a:extLst>
              <a:ext uri="{FF2B5EF4-FFF2-40B4-BE49-F238E27FC236}">
                <a16:creationId xmlns:a16="http://schemas.microsoft.com/office/drawing/2014/main" id="{CDB68D5D-B538-4FD5-B00D-B998E301AC8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6794" y="0"/>
            <a:ext cx="4371899" cy="6846902"/>
          </a:xfrm>
        </p:spPr>
      </p:pic>
      <p:pic>
        <p:nvPicPr>
          <p:cNvPr id="6" name="Content Placeholder 4" descr="A screenshot of a cell phone&#10;&#10;Description automatically generated">
            <a:extLst>
              <a:ext uri="{FF2B5EF4-FFF2-40B4-BE49-F238E27FC236}">
                <a16:creationId xmlns:a16="http://schemas.microsoft.com/office/drawing/2014/main" id="{47B629E2-38F2-4316-B58A-62ECED11D0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4516" y="11098"/>
            <a:ext cx="4371899" cy="6846902"/>
          </a:xfrm>
          <a:prstGeom prst="rect">
            <a:avLst/>
          </a:prstGeom>
        </p:spPr>
      </p:pic>
      <p:sp>
        <p:nvSpPr>
          <p:cNvPr id="7" name="TextBox 6">
            <a:extLst>
              <a:ext uri="{FF2B5EF4-FFF2-40B4-BE49-F238E27FC236}">
                <a16:creationId xmlns:a16="http://schemas.microsoft.com/office/drawing/2014/main" id="{42B68E6B-1C84-4198-89F3-3815BBCA1A30}"/>
              </a:ext>
            </a:extLst>
          </p:cNvPr>
          <p:cNvSpPr txBox="1"/>
          <p:nvPr/>
        </p:nvSpPr>
        <p:spPr>
          <a:xfrm>
            <a:off x="7288508" y="4189445"/>
            <a:ext cx="4103914" cy="523220"/>
          </a:xfrm>
          <a:prstGeom prst="rect">
            <a:avLst/>
          </a:prstGeom>
          <a:noFill/>
        </p:spPr>
        <p:txBody>
          <a:bodyPr wrap="square" rtlCol="0">
            <a:spAutoFit/>
          </a:bodyPr>
          <a:lstStyle/>
          <a:p>
            <a:r>
              <a:rPr lang="en-US" sz="2800" dirty="0"/>
              <a:t>T   A  B   E   R   N  A  C   L   E</a:t>
            </a:r>
          </a:p>
        </p:txBody>
      </p:sp>
      <p:sp>
        <p:nvSpPr>
          <p:cNvPr id="8" name="TextBox 7">
            <a:extLst>
              <a:ext uri="{FF2B5EF4-FFF2-40B4-BE49-F238E27FC236}">
                <a16:creationId xmlns:a16="http://schemas.microsoft.com/office/drawing/2014/main" id="{E07BC008-9F9F-4A60-BC8F-6A422BCC645D}"/>
              </a:ext>
            </a:extLst>
          </p:cNvPr>
          <p:cNvSpPr txBox="1"/>
          <p:nvPr/>
        </p:nvSpPr>
        <p:spPr>
          <a:xfrm>
            <a:off x="7249887" y="5010539"/>
            <a:ext cx="4103913" cy="461665"/>
          </a:xfrm>
          <a:prstGeom prst="rect">
            <a:avLst/>
          </a:prstGeom>
          <a:noFill/>
        </p:spPr>
        <p:txBody>
          <a:bodyPr wrap="square" rtlCol="0">
            <a:spAutoFit/>
          </a:bodyPr>
          <a:lstStyle/>
          <a:p>
            <a:r>
              <a:rPr lang="en-US" sz="2400" dirty="0"/>
              <a:t>The special place where the</a:t>
            </a:r>
          </a:p>
        </p:txBody>
      </p:sp>
      <p:sp>
        <p:nvSpPr>
          <p:cNvPr id="9" name="TextBox 8">
            <a:extLst>
              <a:ext uri="{FF2B5EF4-FFF2-40B4-BE49-F238E27FC236}">
                <a16:creationId xmlns:a16="http://schemas.microsoft.com/office/drawing/2014/main" id="{FE86E495-45FC-42B9-9CD8-677B20E2B4BE}"/>
              </a:ext>
            </a:extLst>
          </p:cNvPr>
          <p:cNvSpPr txBox="1"/>
          <p:nvPr/>
        </p:nvSpPr>
        <p:spPr>
          <a:xfrm>
            <a:off x="7493783" y="5554500"/>
            <a:ext cx="4103913" cy="461665"/>
          </a:xfrm>
          <a:prstGeom prst="rect">
            <a:avLst/>
          </a:prstGeom>
          <a:noFill/>
        </p:spPr>
        <p:txBody>
          <a:bodyPr wrap="square" rtlCol="0">
            <a:spAutoFit/>
          </a:bodyPr>
          <a:lstStyle/>
          <a:p>
            <a:r>
              <a:rPr lang="en-US" sz="2400" dirty="0"/>
              <a:t>remaining consecrated hosts</a:t>
            </a:r>
          </a:p>
        </p:txBody>
      </p:sp>
      <p:sp>
        <p:nvSpPr>
          <p:cNvPr id="10" name="TextBox 9">
            <a:extLst>
              <a:ext uri="{FF2B5EF4-FFF2-40B4-BE49-F238E27FC236}">
                <a16:creationId xmlns:a16="http://schemas.microsoft.com/office/drawing/2014/main" id="{4DD40120-B5E0-4638-8575-F5BD4F7B96BD}"/>
              </a:ext>
            </a:extLst>
          </p:cNvPr>
          <p:cNvSpPr txBox="1"/>
          <p:nvPr/>
        </p:nvSpPr>
        <p:spPr>
          <a:xfrm>
            <a:off x="7386481" y="6016165"/>
            <a:ext cx="4103913" cy="461665"/>
          </a:xfrm>
          <a:prstGeom prst="rect">
            <a:avLst/>
          </a:prstGeom>
          <a:noFill/>
        </p:spPr>
        <p:txBody>
          <a:bodyPr wrap="square" rtlCol="0">
            <a:spAutoFit/>
          </a:bodyPr>
          <a:lstStyle/>
          <a:p>
            <a:r>
              <a:rPr lang="en-US" sz="2400" dirty="0"/>
              <a:t>are kept after Communion.</a:t>
            </a:r>
          </a:p>
        </p:txBody>
      </p:sp>
    </p:spTree>
    <p:extLst>
      <p:ext uri="{BB962C8B-B14F-4D97-AF65-F5344CB8AC3E}">
        <p14:creationId xmlns:p14="http://schemas.microsoft.com/office/powerpoint/2010/main" val="18846594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4867EAF-AE1D-4322-9DE8-383AE3F7BC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 y="-4691"/>
            <a:ext cx="544692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0676238-7F95-4EEB-836A-7D23927873A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02C9529A-5675-496C-A61F-15454BA813AF}"/>
              </a:ext>
            </a:extLst>
          </p:cNvPr>
          <p:cNvSpPr>
            <a:spLocks noGrp="1"/>
          </p:cNvSpPr>
          <p:nvPr>
            <p:ph type="title"/>
          </p:nvPr>
        </p:nvSpPr>
        <p:spPr>
          <a:xfrm>
            <a:off x="726057" y="3121701"/>
            <a:ext cx="3658053" cy="1786515"/>
          </a:xfrm>
        </p:spPr>
        <p:txBody>
          <a:bodyPr vert="horz" lIns="91440" tIns="45720" rIns="91440" bIns="45720" rtlCol="0" anchor="t">
            <a:normAutofit/>
          </a:bodyPr>
          <a:lstStyle/>
          <a:p>
            <a:r>
              <a:rPr lang="en-US" kern="1200">
                <a:solidFill>
                  <a:srgbClr val="FFFFFF"/>
                </a:solidFill>
                <a:latin typeface="+mj-lt"/>
                <a:ea typeface="+mj-ea"/>
                <a:cs typeface="+mj-cs"/>
              </a:rPr>
              <a:t>Family Prayer Activity </a:t>
            </a:r>
          </a:p>
        </p:txBody>
      </p:sp>
      <p:pic>
        <p:nvPicPr>
          <p:cNvPr id="7" name="Content Placeholder 3">
            <a:extLst>
              <a:ext uri="{FF2B5EF4-FFF2-40B4-BE49-F238E27FC236}">
                <a16:creationId xmlns:a16="http://schemas.microsoft.com/office/drawing/2014/main" id="{8BA89916-8637-4992-A140-D8995D3994FA}"/>
              </a:ext>
            </a:extLst>
          </p:cNvPr>
          <p:cNvPicPr>
            <a:picLocks noGrp="1" noChangeAspect="1"/>
          </p:cNvPicPr>
          <p:nvPr>
            <p:ph idx="1"/>
          </p:nvPr>
        </p:nvPicPr>
        <p:blipFill>
          <a:blip r:embed="rId3"/>
          <a:stretch>
            <a:fillRect/>
          </a:stretch>
        </p:blipFill>
        <p:spPr>
          <a:xfrm>
            <a:off x="6379341" y="1685781"/>
            <a:ext cx="5017318" cy="3478673"/>
          </a:xfrm>
          <a:prstGeom prst="rect">
            <a:avLst/>
          </a:prstGeom>
          <a:ln w="9525">
            <a:noFill/>
          </a:ln>
        </p:spPr>
      </p:pic>
    </p:spTree>
    <p:extLst>
      <p:ext uri="{BB962C8B-B14F-4D97-AF65-F5344CB8AC3E}">
        <p14:creationId xmlns:p14="http://schemas.microsoft.com/office/powerpoint/2010/main" val="9328190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4867EAF-AE1D-4322-9DE8-383AE3F7BC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96" y="-4691"/>
            <a:ext cx="5446920"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40676238-7F95-4EEB-836A-7D23927873AD}"/>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0F302A0-2741-4330-BCEB-D51E56524E63}"/>
              </a:ext>
            </a:extLst>
          </p:cNvPr>
          <p:cNvSpPr>
            <a:spLocks noGrp="1"/>
          </p:cNvSpPr>
          <p:nvPr>
            <p:ph type="title"/>
          </p:nvPr>
        </p:nvSpPr>
        <p:spPr>
          <a:xfrm>
            <a:off x="726057" y="3121701"/>
            <a:ext cx="3658053" cy="1786515"/>
          </a:xfrm>
        </p:spPr>
        <p:txBody>
          <a:bodyPr vert="horz" lIns="91440" tIns="45720" rIns="91440" bIns="45720" rtlCol="0" anchor="t">
            <a:normAutofit/>
          </a:bodyPr>
          <a:lstStyle/>
          <a:p>
            <a:r>
              <a:rPr lang="en-US" kern="1200">
                <a:solidFill>
                  <a:srgbClr val="FFFFFF"/>
                </a:solidFill>
                <a:latin typeface="+mj-lt"/>
                <a:ea typeface="+mj-ea"/>
                <a:cs typeface="+mj-cs"/>
              </a:rPr>
              <a:t>Sacraments Activity </a:t>
            </a:r>
          </a:p>
        </p:txBody>
      </p:sp>
      <p:pic>
        <p:nvPicPr>
          <p:cNvPr id="7" name="Content Placeholder 3">
            <a:extLst>
              <a:ext uri="{FF2B5EF4-FFF2-40B4-BE49-F238E27FC236}">
                <a16:creationId xmlns:a16="http://schemas.microsoft.com/office/drawing/2014/main" id="{3E36F86F-F85B-4952-8E04-AC2965741E62}"/>
              </a:ext>
            </a:extLst>
          </p:cNvPr>
          <p:cNvPicPr>
            <a:picLocks noGrp="1" noChangeAspect="1"/>
          </p:cNvPicPr>
          <p:nvPr>
            <p:ph idx="1"/>
          </p:nvPr>
        </p:nvPicPr>
        <p:blipFill>
          <a:blip r:embed="rId3"/>
          <a:stretch>
            <a:fillRect/>
          </a:stretch>
        </p:blipFill>
        <p:spPr>
          <a:xfrm>
            <a:off x="6379341" y="1485515"/>
            <a:ext cx="5017318" cy="3879205"/>
          </a:xfrm>
          <a:prstGeom prst="rect">
            <a:avLst/>
          </a:prstGeom>
          <a:ln w="9525">
            <a:noFill/>
          </a:ln>
        </p:spPr>
      </p:pic>
    </p:spTree>
    <p:extLst>
      <p:ext uri="{BB962C8B-B14F-4D97-AF65-F5344CB8AC3E}">
        <p14:creationId xmlns:p14="http://schemas.microsoft.com/office/powerpoint/2010/main" val="28774036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02DD2BC0-6F29-4B4F-8D61-2DCF6D2E8E7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94405093-9052-42C9-828D-AE2BBC58843D}"/>
              </a:ext>
            </a:extLst>
          </p:cNvPr>
          <p:cNvSpPr>
            <a:spLocks noGrp="1"/>
          </p:cNvSpPr>
          <p:nvPr>
            <p:ph type="title"/>
          </p:nvPr>
        </p:nvSpPr>
        <p:spPr>
          <a:xfrm>
            <a:off x="1179226" y="826680"/>
            <a:ext cx="9833548" cy="1325563"/>
          </a:xfrm>
        </p:spPr>
        <p:txBody>
          <a:bodyPr>
            <a:normAutofit/>
          </a:bodyPr>
          <a:lstStyle/>
          <a:p>
            <a:pPr algn="ctr"/>
            <a:r>
              <a:rPr lang="en-US" sz="4000" dirty="0">
                <a:solidFill>
                  <a:srgbClr val="FFFFFF"/>
                </a:solidFill>
              </a:rPr>
              <a:t>Closing Prayer</a:t>
            </a:r>
          </a:p>
        </p:txBody>
      </p:sp>
      <p:graphicFrame>
        <p:nvGraphicFramePr>
          <p:cNvPr id="4" name="Content Placeholder 3">
            <a:extLst>
              <a:ext uri="{FF2B5EF4-FFF2-40B4-BE49-F238E27FC236}">
                <a16:creationId xmlns:a16="http://schemas.microsoft.com/office/drawing/2014/main" id="{F5032731-FE02-4B34-9529-7D5A6C1E6859}"/>
              </a:ext>
            </a:extLst>
          </p:cNvPr>
          <p:cNvGraphicFramePr>
            <a:graphicFrameLocks noGrp="1"/>
          </p:cNvGraphicFramePr>
          <p:nvPr>
            <p:ph idx="1"/>
            <p:extLst>
              <p:ext uri="{D42A27DB-BD31-4B8C-83A1-F6EECF244321}">
                <p14:modId xmlns:p14="http://schemas.microsoft.com/office/powerpoint/2010/main" val="1691206280"/>
              </p:ext>
            </p:extLst>
          </p:nvPr>
        </p:nvGraphicFramePr>
        <p:xfrm>
          <a:off x="616442" y="2753936"/>
          <a:ext cx="10897533" cy="4084320"/>
        </p:xfrm>
        <a:graphic>
          <a:graphicData uri="http://schemas.openxmlformats.org/drawingml/2006/table">
            <a:tbl>
              <a:tblPr>
                <a:tableStyleId>{5C22544A-7EE6-4342-B048-85BDC9FD1C3A}</a:tableStyleId>
              </a:tblPr>
              <a:tblGrid>
                <a:gridCol w="10897533">
                  <a:extLst>
                    <a:ext uri="{9D8B030D-6E8A-4147-A177-3AD203B41FA5}">
                      <a16:colId xmlns:a16="http://schemas.microsoft.com/office/drawing/2014/main" val="684469053"/>
                    </a:ext>
                  </a:extLst>
                </a:gridCol>
              </a:tblGrid>
              <a:tr h="3926782">
                <a:tc>
                  <a:txBody>
                    <a:bodyPr/>
                    <a:lstStyle/>
                    <a:p>
                      <a:pPr marL="0" marR="0" lvl="0" indent="0" algn="l">
                        <a:spcBef>
                          <a:spcPts val="0"/>
                        </a:spcBef>
                        <a:spcAft>
                          <a:spcPts val="0"/>
                        </a:spcAft>
                        <a:buFont typeface="Symbol" panose="05050102010706020507" pitchFamily="18" charset="2"/>
                        <a:buNone/>
                      </a:pPr>
                      <a:r>
                        <a:rPr lang="en-US" sz="2800" dirty="0">
                          <a:effectLst/>
                        </a:rPr>
                        <a:t>Leader: As we close our time together in prayer let us listen and respond to Jesus Christ’s call to know Him through the divine words in in Sacred Scripture.</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2800" dirty="0">
                          <a:effectLst/>
                        </a:rPr>
                        <a:t>Leader: “I am the good shepherd; I know my sheep and they know me. I call my sheep by name and they follow me because they know my voice.” </a:t>
                      </a:r>
                      <a:r>
                        <a:rPr lang="en-US" sz="1800" dirty="0">
                          <a:effectLst/>
                        </a:rPr>
                        <a:t>(John 10:14)</a:t>
                      </a:r>
                    </a:p>
                    <a:p>
                      <a:pPr marL="0" marR="0" lvl="0" indent="0" algn="l">
                        <a:spcBef>
                          <a:spcPts val="0"/>
                        </a:spcBef>
                        <a:spcAft>
                          <a:spcPts val="0"/>
                        </a:spcAft>
                        <a:buFont typeface="Symbol" panose="05050102010706020507" pitchFamily="18" charset="2"/>
                        <a:buNone/>
                      </a:pPr>
                      <a:endParaRPr lang="en-US" sz="800" dirty="0">
                        <a:effectLst/>
                      </a:endParaRPr>
                    </a:p>
                    <a:p>
                      <a:pPr marL="0" marR="0" lvl="0" indent="0" algn="l">
                        <a:spcBef>
                          <a:spcPts val="0"/>
                        </a:spcBef>
                        <a:spcAft>
                          <a:spcPts val="0"/>
                        </a:spcAft>
                        <a:buFont typeface="Symbol" panose="05050102010706020507" pitchFamily="18" charset="2"/>
                        <a:buNone/>
                      </a:pPr>
                      <a:r>
                        <a:rPr lang="en-US" sz="2800" b="1" dirty="0">
                          <a:effectLst/>
                        </a:rPr>
                        <a:t>All: Jesus, may we trust in you as our shepherd, help us to be aware of your voice in our lives so that we may be better listeners and better followers of you.</a:t>
                      </a:r>
                    </a:p>
                  </a:txBody>
                  <a:tcPr marL="191373" marR="191373" marT="0" marB="0"/>
                </a:tc>
                <a:extLst>
                  <a:ext uri="{0D108BD9-81ED-4DB2-BD59-A6C34878D82A}">
                    <a16:rowId xmlns:a16="http://schemas.microsoft.com/office/drawing/2014/main" val="3280074057"/>
                  </a:ext>
                </a:extLst>
              </a:tr>
            </a:tbl>
          </a:graphicData>
        </a:graphic>
      </p:graphicFrame>
    </p:spTree>
    <p:extLst>
      <p:ext uri="{BB962C8B-B14F-4D97-AF65-F5344CB8AC3E}">
        <p14:creationId xmlns:p14="http://schemas.microsoft.com/office/powerpoint/2010/main" val="31084158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752</Words>
  <Application>Microsoft Office PowerPoint</Application>
  <PresentationFormat>Widescreen</PresentationFormat>
  <Paragraphs>59</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Calibri</vt:lpstr>
      <vt:lpstr>Calibri Light</vt:lpstr>
      <vt:lpstr>Symbol</vt:lpstr>
      <vt:lpstr>Times New Roman</vt:lpstr>
      <vt:lpstr>Office Theme</vt:lpstr>
      <vt:lpstr>Unit 2 Family Gathering/Assessment </vt:lpstr>
      <vt:lpstr>Opening Prayer</vt:lpstr>
      <vt:lpstr>Opening Prayer Cont.</vt:lpstr>
      <vt:lpstr>Opening Prayer Cont.</vt:lpstr>
      <vt:lpstr>Mass Items Unscramble</vt:lpstr>
      <vt:lpstr>PowerPoint Presentation</vt:lpstr>
      <vt:lpstr>Family Prayer Activity </vt:lpstr>
      <vt:lpstr>Sacraments Activity </vt:lpstr>
      <vt:lpstr>Closing Prayer</vt:lpstr>
      <vt:lpstr>Closing Prayer Cont.</vt:lpstr>
      <vt:lpstr>Closing Prayer Cont.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2 Family Gathering/Assessment </dc:title>
  <dc:creator>Matt Kiernan</dc:creator>
  <cp:lastModifiedBy>Matt Kiernan</cp:lastModifiedBy>
  <cp:revision>1</cp:revision>
  <dcterms:created xsi:type="dcterms:W3CDTF">2019-05-16T18:22:53Z</dcterms:created>
  <dcterms:modified xsi:type="dcterms:W3CDTF">2019-05-16T18:29:02Z</dcterms:modified>
</cp:coreProperties>
</file>