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3" r:id="rId8"/>
    <p:sldId id="264" r:id="rId9"/>
    <p:sldId id="265" r:id="rId10"/>
    <p:sldId id="266" r:id="rId11"/>
    <p:sldId id="262" r:id="rId12"/>
    <p:sldId id="267" r:id="rId13"/>
    <p:sldId id="270" r:id="rId14"/>
    <p:sldId id="269" r:id="rId15"/>
    <p:sldId id="268" r:id="rId16"/>
    <p:sldId id="271"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3" d="100"/>
          <a:sy n="103" d="100"/>
        </p:scale>
        <p:origin x="126" y="3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4034378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9E545B-E40D-4485-998C-36640AEFA98D}" type="datetimeFigureOut">
              <a:rPr lang="en-US" smtClean="0"/>
              <a:t>5/17/2019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29992796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44868843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16178674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2950190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5601607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8995886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18665139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766874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22990596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9E545B-E40D-4485-998C-36640AEFA98D}" type="datetimeFigureOut">
              <a:rPr lang="en-US" smtClean="0"/>
              <a:t>5/17/2019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837762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1D9E545B-E40D-4485-998C-36640AEFA98D}" type="datetimeFigureOut">
              <a:rPr lang="en-US" smtClean="0"/>
              <a:t>5/17/2019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634134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9E545B-E40D-4485-998C-36640AEFA98D}" type="datetimeFigureOut">
              <a:rPr lang="en-US" smtClean="0"/>
              <a:t>5/17/2019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1151894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D9E545B-E40D-4485-998C-36640AEFA98D}" type="datetimeFigureOut">
              <a:rPr lang="en-US" smtClean="0"/>
              <a:t>5/17/2019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4043808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9E545B-E40D-4485-998C-36640AEFA98D}" type="datetimeFigureOut">
              <a:rPr lang="en-US" smtClean="0"/>
              <a:t>5/17/2019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20487961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9E545B-E40D-4485-998C-36640AEFA98D}" type="datetimeFigureOut">
              <a:rPr lang="en-US" smtClean="0"/>
              <a:t>5/17/2019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11961412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9E545B-E40D-4485-998C-36640AEFA98D}" type="datetimeFigureOut">
              <a:rPr lang="en-US" smtClean="0"/>
              <a:t>5/17/2019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A0F31B-E266-4D77-89B1-98D11D6B20A6}" type="slidenum">
              <a:rPr lang="en-US" smtClean="0"/>
              <a:t>‹#›</a:t>
            </a:fld>
            <a:endParaRPr lang="en-US"/>
          </a:p>
        </p:txBody>
      </p:sp>
    </p:spTree>
    <p:extLst>
      <p:ext uri="{BB962C8B-B14F-4D97-AF65-F5344CB8AC3E}">
        <p14:creationId xmlns:p14="http://schemas.microsoft.com/office/powerpoint/2010/main" val="27863086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D9E545B-E40D-4485-998C-36640AEFA98D}" type="datetimeFigureOut">
              <a:rPr lang="en-US" smtClean="0"/>
              <a:t>5/17/2019</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9A0F31B-E266-4D77-89B1-98D11D6B20A6}" type="slidenum">
              <a:rPr lang="en-US" smtClean="0"/>
              <a:t>‹#›</a:t>
            </a:fld>
            <a:endParaRPr lang="en-US"/>
          </a:p>
        </p:txBody>
      </p:sp>
    </p:spTree>
    <p:extLst>
      <p:ext uri="{BB962C8B-B14F-4D97-AF65-F5344CB8AC3E}">
        <p14:creationId xmlns:p14="http://schemas.microsoft.com/office/powerpoint/2010/main" val="2480945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5A92FE9-DB05-4D0D-AF5A-BE8664B9FF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53D9B26A-5143-49A7-BA98-D871D5BD71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1"/>
            <a:ext cx="5014912" cy="6857999"/>
            <a:chOff x="2928938" y="-4763"/>
            <a:chExt cx="5014912" cy="6862763"/>
          </a:xfrm>
        </p:grpSpPr>
        <p:sp>
          <p:nvSpPr>
            <p:cNvPr id="11" name="Freeform 6">
              <a:extLst>
                <a:ext uri="{FF2B5EF4-FFF2-40B4-BE49-F238E27FC236}">
                  <a16:creationId xmlns:a16="http://schemas.microsoft.com/office/drawing/2014/main" id="{68B85E55-A2A1-4682-B891-F201358A92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45EF6EDB-9B5D-49E9-96FA-1AE08BF95E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38338226-D6E2-4EEE-B271-DB4BD096DB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4878FB48-17B3-4A11-8025-DE0945CD4E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4150A21C-DD6D-4D3C-9E95-7A3CA263BE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7505BF04-104D-4180-A284-42FCD6B04D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58974B7E-83A7-455D-87EB-4DEEB538A60B}"/>
              </a:ext>
            </a:extLst>
          </p:cNvPr>
          <p:cNvSpPr>
            <a:spLocks noGrp="1"/>
          </p:cNvSpPr>
          <p:nvPr>
            <p:ph type="ctrTitle"/>
          </p:nvPr>
        </p:nvSpPr>
        <p:spPr>
          <a:xfrm>
            <a:off x="1018190" y="924232"/>
            <a:ext cx="8174971" cy="3285866"/>
          </a:xfrm>
        </p:spPr>
        <p:txBody>
          <a:bodyPr>
            <a:normAutofit/>
          </a:bodyPr>
          <a:lstStyle/>
          <a:p>
            <a:pPr algn="l"/>
            <a:r>
              <a:rPr lang="en-US" sz="6200"/>
              <a:t>Unit 3 Family Gathering / Assessment </a:t>
            </a:r>
          </a:p>
        </p:txBody>
      </p:sp>
      <p:sp>
        <p:nvSpPr>
          <p:cNvPr id="3" name="Subtitle 2">
            <a:extLst>
              <a:ext uri="{FF2B5EF4-FFF2-40B4-BE49-F238E27FC236}">
                <a16:creationId xmlns:a16="http://schemas.microsoft.com/office/drawing/2014/main" id="{3ECF88E4-4F06-4275-83CB-0F1AB1BF23DD}"/>
              </a:ext>
            </a:extLst>
          </p:cNvPr>
          <p:cNvSpPr>
            <a:spLocks noGrp="1"/>
          </p:cNvSpPr>
          <p:nvPr>
            <p:ph type="subTitle" idx="1"/>
          </p:nvPr>
        </p:nvSpPr>
        <p:spPr>
          <a:xfrm>
            <a:off x="1018190" y="4210098"/>
            <a:ext cx="7178070" cy="863348"/>
          </a:xfrm>
        </p:spPr>
        <p:txBody>
          <a:bodyPr>
            <a:normAutofit/>
          </a:bodyPr>
          <a:lstStyle/>
          <a:p>
            <a:pPr algn="l"/>
            <a:endParaRPr lang="en-US"/>
          </a:p>
        </p:txBody>
      </p:sp>
    </p:spTree>
    <p:extLst>
      <p:ext uri="{BB962C8B-B14F-4D97-AF65-F5344CB8AC3E}">
        <p14:creationId xmlns:p14="http://schemas.microsoft.com/office/powerpoint/2010/main" val="4003279790"/>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E5A9F672-20B1-4630-9605-E0A7E6DA9B93}"/>
              </a:ext>
            </a:extLst>
          </p:cNvPr>
          <p:cNvSpPr>
            <a:spLocks noGrp="1"/>
          </p:cNvSpPr>
          <p:nvPr>
            <p:ph type="title"/>
          </p:nvPr>
        </p:nvSpPr>
        <p:spPr>
          <a:xfrm>
            <a:off x="4129298" y="-72773"/>
            <a:ext cx="7411825" cy="1752599"/>
          </a:xfrm>
        </p:spPr>
        <p:txBody>
          <a:bodyPr>
            <a:normAutofit/>
          </a:bodyPr>
          <a:lstStyle/>
          <a:p>
            <a:pPr algn="l"/>
            <a:r>
              <a:rPr lang="en-US" dirty="0"/>
              <a:t>Would you rather…</a:t>
            </a:r>
          </a:p>
        </p:txBody>
      </p:sp>
      <p:sp>
        <p:nvSpPr>
          <p:cNvPr id="3" name="Content Placeholder 2">
            <a:extLst>
              <a:ext uri="{FF2B5EF4-FFF2-40B4-BE49-F238E27FC236}">
                <a16:creationId xmlns:a16="http://schemas.microsoft.com/office/drawing/2014/main" id="{B5A9F8F3-0A03-408A-9664-03BA4CF4AED1}"/>
              </a:ext>
            </a:extLst>
          </p:cNvPr>
          <p:cNvSpPr>
            <a:spLocks noGrp="1"/>
          </p:cNvSpPr>
          <p:nvPr>
            <p:ph idx="1"/>
          </p:nvPr>
        </p:nvSpPr>
        <p:spPr>
          <a:xfrm>
            <a:off x="1379351" y="3474493"/>
            <a:ext cx="3407762" cy="1552075"/>
          </a:xfrm>
        </p:spPr>
        <p:txBody>
          <a:bodyPr anchor="t">
            <a:normAutofit/>
          </a:bodyPr>
          <a:lstStyle/>
          <a:p>
            <a:pPr marL="0" indent="0" algn="ctr">
              <a:buNone/>
            </a:pPr>
            <a:r>
              <a:rPr lang="en-US" sz="4000" dirty="0"/>
              <a:t>Visit the Past</a:t>
            </a:r>
          </a:p>
        </p:txBody>
      </p:sp>
      <p:sp>
        <p:nvSpPr>
          <p:cNvPr id="17" name="Content Placeholder 2">
            <a:extLst>
              <a:ext uri="{FF2B5EF4-FFF2-40B4-BE49-F238E27FC236}">
                <a16:creationId xmlns:a16="http://schemas.microsoft.com/office/drawing/2014/main" id="{B0081088-3753-4ADE-8797-C5DC834F13DF}"/>
              </a:ext>
            </a:extLst>
          </p:cNvPr>
          <p:cNvSpPr txBox="1">
            <a:spLocks/>
          </p:cNvSpPr>
          <p:nvPr/>
        </p:nvSpPr>
        <p:spPr>
          <a:xfrm>
            <a:off x="7519576" y="3383774"/>
            <a:ext cx="3407762" cy="155207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ctr">
              <a:buFont typeface="Arial"/>
              <a:buNone/>
            </a:pPr>
            <a:r>
              <a:rPr lang="en-US" sz="4000" dirty="0"/>
              <a:t>Visit the Future</a:t>
            </a:r>
          </a:p>
        </p:txBody>
      </p:sp>
      <p:sp>
        <p:nvSpPr>
          <p:cNvPr id="4" name="Arrow: Right 3">
            <a:extLst>
              <a:ext uri="{FF2B5EF4-FFF2-40B4-BE49-F238E27FC236}">
                <a16:creationId xmlns:a16="http://schemas.microsoft.com/office/drawing/2014/main" id="{C7C6B8C7-5850-4A54-A605-605AC0240396}"/>
              </a:ext>
            </a:extLst>
          </p:cNvPr>
          <p:cNvSpPr/>
          <p:nvPr/>
        </p:nvSpPr>
        <p:spPr>
          <a:xfrm>
            <a:off x="7566409"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F2C6D6AD-6F4F-4A67-9AA3-62E41793B597}"/>
              </a:ext>
            </a:extLst>
          </p:cNvPr>
          <p:cNvSpPr/>
          <p:nvPr/>
        </p:nvSpPr>
        <p:spPr>
          <a:xfrm rot="10800000">
            <a:off x="-36122"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BBAEB73-E8BE-4380-8FAC-B277D5FC4757}"/>
              </a:ext>
            </a:extLst>
          </p:cNvPr>
          <p:cNvPicPr>
            <a:picLocks noChangeAspect="1"/>
          </p:cNvPicPr>
          <p:nvPr/>
        </p:nvPicPr>
        <p:blipFill>
          <a:blip r:embed="rId2"/>
          <a:stretch>
            <a:fillRect/>
          </a:stretch>
        </p:blipFill>
        <p:spPr>
          <a:xfrm>
            <a:off x="0" y="739879"/>
            <a:ext cx="4101081" cy="1752599"/>
          </a:xfrm>
          <a:prstGeom prst="rect">
            <a:avLst/>
          </a:prstGeom>
        </p:spPr>
      </p:pic>
      <p:pic>
        <p:nvPicPr>
          <p:cNvPr id="6" name="Picture 5">
            <a:extLst>
              <a:ext uri="{FF2B5EF4-FFF2-40B4-BE49-F238E27FC236}">
                <a16:creationId xmlns:a16="http://schemas.microsoft.com/office/drawing/2014/main" id="{F721BEF6-78B0-47D1-8AE4-A822FA3D4945}"/>
              </a:ext>
            </a:extLst>
          </p:cNvPr>
          <p:cNvPicPr>
            <a:picLocks noChangeAspect="1"/>
          </p:cNvPicPr>
          <p:nvPr/>
        </p:nvPicPr>
        <p:blipFill>
          <a:blip r:embed="rId3"/>
          <a:stretch>
            <a:fillRect/>
          </a:stretch>
        </p:blipFill>
        <p:spPr>
          <a:xfrm>
            <a:off x="8312705" y="757329"/>
            <a:ext cx="3830466" cy="1915233"/>
          </a:xfrm>
          <a:prstGeom prst="rect">
            <a:avLst/>
          </a:prstGeom>
        </p:spPr>
      </p:pic>
    </p:spTree>
    <p:extLst>
      <p:ext uri="{BB962C8B-B14F-4D97-AF65-F5344CB8AC3E}">
        <p14:creationId xmlns:p14="http://schemas.microsoft.com/office/powerpoint/2010/main" val="1672734224"/>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pic>
        <p:nvPicPr>
          <p:cNvPr id="4" name="Picture 3">
            <a:extLst>
              <a:ext uri="{FF2B5EF4-FFF2-40B4-BE49-F238E27FC236}">
                <a16:creationId xmlns:a16="http://schemas.microsoft.com/office/drawing/2014/main" id="{66E36663-A8A1-48B6-9A8C-4A41AE264600}"/>
              </a:ext>
            </a:extLst>
          </p:cNvPr>
          <p:cNvPicPr>
            <a:picLocks noChangeAspect="1"/>
          </p:cNvPicPr>
          <p:nvPr/>
        </p:nvPicPr>
        <p:blipFill>
          <a:blip r:embed="rId2"/>
          <a:stretch>
            <a:fillRect/>
          </a:stretch>
        </p:blipFill>
        <p:spPr>
          <a:xfrm>
            <a:off x="1661540" y="-4763"/>
            <a:ext cx="9144000" cy="6858000"/>
          </a:xfrm>
          <a:prstGeom prst="rect">
            <a:avLst/>
          </a:prstGeom>
        </p:spPr>
      </p:pic>
    </p:spTree>
    <p:extLst>
      <p:ext uri="{BB962C8B-B14F-4D97-AF65-F5344CB8AC3E}">
        <p14:creationId xmlns:p14="http://schemas.microsoft.com/office/powerpoint/2010/main" val="1324058878"/>
      </p:ext>
    </p:extLst>
  </p:cSld>
  <p:clrMapOvr>
    <a:overrideClrMapping bg1="dk1" tx1="lt1" bg2="dk2" tx2="lt2" accent1="accent1" accent2="accent2" accent3="accent3" accent4="accent4" accent5="accent5" accent6="accent6" hlink="hlink" folHlink="folHlink"/>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88C20E9E-A43D-4883-ABA6-3FF2ADC4BD83}"/>
              </a:ext>
            </a:extLst>
          </p:cNvPr>
          <p:cNvSpPr>
            <a:spLocks noGrp="1"/>
          </p:cNvSpPr>
          <p:nvPr>
            <p:ph type="title"/>
          </p:nvPr>
        </p:nvSpPr>
        <p:spPr>
          <a:xfrm>
            <a:off x="2189373" y="-100804"/>
            <a:ext cx="7411825" cy="1752599"/>
          </a:xfrm>
        </p:spPr>
        <p:txBody>
          <a:bodyPr>
            <a:normAutofit/>
          </a:bodyPr>
          <a:lstStyle/>
          <a:p>
            <a:pPr algn="l"/>
            <a:r>
              <a:rPr lang="en-US" dirty="0"/>
              <a:t>Conversation Starters</a:t>
            </a:r>
          </a:p>
        </p:txBody>
      </p:sp>
      <p:sp>
        <p:nvSpPr>
          <p:cNvPr id="3" name="Content Placeholder 2">
            <a:extLst>
              <a:ext uri="{FF2B5EF4-FFF2-40B4-BE49-F238E27FC236}">
                <a16:creationId xmlns:a16="http://schemas.microsoft.com/office/drawing/2014/main" id="{16668D61-05CF-4AAF-B963-ECD27BE1C5D5}"/>
              </a:ext>
            </a:extLst>
          </p:cNvPr>
          <p:cNvSpPr>
            <a:spLocks noGrp="1"/>
          </p:cNvSpPr>
          <p:nvPr>
            <p:ph idx="1"/>
          </p:nvPr>
        </p:nvSpPr>
        <p:spPr>
          <a:xfrm>
            <a:off x="1013145" y="1794716"/>
            <a:ext cx="7243603" cy="2719193"/>
          </a:xfrm>
        </p:spPr>
        <p:txBody>
          <a:bodyPr anchor="t">
            <a:noAutofit/>
          </a:bodyPr>
          <a:lstStyle/>
          <a:p>
            <a:pPr marL="0" indent="0">
              <a:buNone/>
            </a:pPr>
            <a:r>
              <a:rPr lang="en-US" sz="3600" dirty="0"/>
              <a:t>What are 2-3 rules that exist in each of the following places / situations:</a:t>
            </a:r>
          </a:p>
          <a:p>
            <a:pPr>
              <a:buFont typeface="Arial" panose="020B0604020202020204" pitchFamily="34" charset="0"/>
              <a:buChar char="•"/>
            </a:pPr>
            <a:r>
              <a:rPr lang="en-US" sz="3600" dirty="0"/>
              <a:t>Home</a:t>
            </a:r>
          </a:p>
          <a:p>
            <a:pPr>
              <a:buFont typeface="Arial" panose="020B0604020202020204" pitchFamily="34" charset="0"/>
              <a:buChar char="•"/>
            </a:pPr>
            <a:r>
              <a:rPr lang="en-US" sz="3600" dirty="0"/>
              <a:t>School/Work</a:t>
            </a:r>
          </a:p>
          <a:p>
            <a:pPr>
              <a:buFont typeface="Arial" panose="020B0604020202020204" pitchFamily="34" charset="0"/>
              <a:buChar char="•"/>
            </a:pPr>
            <a:r>
              <a:rPr lang="en-US" sz="3600" dirty="0"/>
              <a:t>Church</a:t>
            </a:r>
          </a:p>
          <a:p>
            <a:pPr>
              <a:buFont typeface="Arial" panose="020B0604020202020204" pitchFamily="34" charset="0"/>
              <a:buChar char="•"/>
            </a:pPr>
            <a:r>
              <a:rPr lang="en-US" sz="3600" dirty="0"/>
              <a:t>Cell Phone / Computer </a:t>
            </a:r>
          </a:p>
        </p:txBody>
      </p:sp>
    </p:spTree>
    <p:extLst>
      <p:ext uri="{BB962C8B-B14F-4D97-AF65-F5344CB8AC3E}">
        <p14:creationId xmlns:p14="http://schemas.microsoft.com/office/powerpoint/2010/main" val="178239608"/>
      </p:ext>
    </p:extLst>
  </p:cSld>
  <p:clrMapOvr>
    <a:overrideClrMapping bg1="dk1" tx1="lt1" bg2="dk2" tx2="lt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F69C51F3-7223-4762-A71C-FDAF43F2C910}"/>
              </a:ext>
            </a:extLst>
          </p:cNvPr>
          <p:cNvSpPr>
            <a:spLocks noGrp="1"/>
          </p:cNvSpPr>
          <p:nvPr>
            <p:ph type="title"/>
          </p:nvPr>
        </p:nvSpPr>
        <p:spPr>
          <a:xfrm>
            <a:off x="2695500" y="-180490"/>
            <a:ext cx="7411825" cy="1752599"/>
          </a:xfrm>
        </p:spPr>
        <p:txBody>
          <a:bodyPr>
            <a:normAutofit/>
          </a:bodyPr>
          <a:lstStyle/>
          <a:p>
            <a:pPr algn="l"/>
            <a:r>
              <a:rPr lang="en-US" dirty="0"/>
              <a:t>Commandments Activity</a:t>
            </a:r>
          </a:p>
        </p:txBody>
      </p:sp>
      <p:sp>
        <p:nvSpPr>
          <p:cNvPr id="3" name="Content Placeholder 2">
            <a:extLst>
              <a:ext uri="{FF2B5EF4-FFF2-40B4-BE49-F238E27FC236}">
                <a16:creationId xmlns:a16="http://schemas.microsoft.com/office/drawing/2014/main" id="{67BD7C72-7A86-4CD5-8B05-4BABC514EE29}"/>
              </a:ext>
            </a:extLst>
          </p:cNvPr>
          <p:cNvSpPr>
            <a:spLocks noGrp="1"/>
          </p:cNvSpPr>
          <p:nvPr>
            <p:ph idx="1"/>
          </p:nvPr>
        </p:nvSpPr>
        <p:spPr>
          <a:xfrm>
            <a:off x="1018190" y="2666999"/>
            <a:ext cx="7243603" cy="2719193"/>
          </a:xfrm>
        </p:spPr>
        <p:txBody>
          <a:bodyPr anchor="t">
            <a:normAutofit/>
          </a:bodyPr>
          <a:lstStyle/>
          <a:p>
            <a:endParaRPr lang="en-US" sz="1800"/>
          </a:p>
        </p:txBody>
      </p:sp>
      <p:pic>
        <p:nvPicPr>
          <p:cNvPr id="5" name="Picture 4">
            <a:extLst>
              <a:ext uri="{FF2B5EF4-FFF2-40B4-BE49-F238E27FC236}">
                <a16:creationId xmlns:a16="http://schemas.microsoft.com/office/drawing/2014/main" id="{9EA6DBC2-5BEC-4E40-890D-A2B54468C6BD}"/>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1943347" y="1654968"/>
            <a:ext cx="7209034" cy="4830053"/>
          </a:xfrm>
          <a:prstGeom prst="rect">
            <a:avLst/>
          </a:prstGeom>
        </p:spPr>
      </p:pic>
    </p:spTree>
    <p:extLst>
      <p:ext uri="{BB962C8B-B14F-4D97-AF65-F5344CB8AC3E}">
        <p14:creationId xmlns:p14="http://schemas.microsoft.com/office/powerpoint/2010/main" val="3518765045"/>
      </p:ext>
    </p:extLst>
  </p:cSld>
  <p:clrMapOvr>
    <a:overrideClrMapping bg1="dk1" tx1="lt1" bg2="dk2" tx2="lt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graphicFrame>
        <p:nvGraphicFramePr>
          <p:cNvPr id="4" name="Content Placeholder 3">
            <a:extLst>
              <a:ext uri="{FF2B5EF4-FFF2-40B4-BE49-F238E27FC236}">
                <a16:creationId xmlns:a16="http://schemas.microsoft.com/office/drawing/2014/main" id="{43B2F280-D741-429B-9E02-2D7A3595F5D3}"/>
              </a:ext>
            </a:extLst>
          </p:cNvPr>
          <p:cNvGraphicFramePr>
            <a:graphicFrameLocks noGrp="1"/>
          </p:cNvGraphicFramePr>
          <p:nvPr>
            <p:ph idx="1"/>
            <p:extLst>
              <p:ext uri="{D42A27DB-BD31-4B8C-83A1-F6EECF244321}">
                <p14:modId xmlns:p14="http://schemas.microsoft.com/office/powerpoint/2010/main" val="2959796114"/>
              </p:ext>
            </p:extLst>
          </p:nvPr>
        </p:nvGraphicFramePr>
        <p:xfrm>
          <a:off x="92611" y="1246188"/>
          <a:ext cx="11195908" cy="2782888"/>
        </p:xfrm>
        <a:graphic>
          <a:graphicData uri="http://schemas.openxmlformats.org/drawingml/2006/table">
            <a:tbl>
              <a:tblPr>
                <a:tableStyleId>{2D5ABB26-0587-4C30-8999-92F81FD0307C}</a:tableStyleId>
              </a:tblPr>
              <a:tblGrid>
                <a:gridCol w="5597954">
                  <a:extLst>
                    <a:ext uri="{9D8B030D-6E8A-4147-A177-3AD203B41FA5}">
                      <a16:colId xmlns:a16="http://schemas.microsoft.com/office/drawing/2014/main" val="1089553131"/>
                    </a:ext>
                  </a:extLst>
                </a:gridCol>
                <a:gridCol w="5597954">
                  <a:extLst>
                    <a:ext uri="{9D8B030D-6E8A-4147-A177-3AD203B41FA5}">
                      <a16:colId xmlns:a16="http://schemas.microsoft.com/office/drawing/2014/main" val="1524262298"/>
                    </a:ext>
                  </a:extLst>
                </a:gridCol>
              </a:tblGrid>
              <a:tr h="2782888">
                <a:tc>
                  <a:txBody>
                    <a:bodyPr/>
                    <a:lstStyle/>
                    <a:p>
                      <a:pPr marL="0" marR="0" lvl="0" indent="0" algn="l">
                        <a:spcBef>
                          <a:spcPts val="0"/>
                        </a:spcBef>
                        <a:spcAft>
                          <a:spcPts val="0"/>
                        </a:spcAft>
                        <a:buFont typeface="Symbol" panose="05050102010706020507" pitchFamily="18" charset="2"/>
                        <a:buNone/>
                      </a:pPr>
                      <a:r>
                        <a:rPr lang="en-US" sz="4000" dirty="0">
                          <a:effectLst/>
                        </a:rPr>
                        <a:t>“I am the Lord Your God, you shall not have other gods besides me.”</a:t>
                      </a:r>
                      <a:endParaRPr lang="en-US" sz="4000" dirty="0">
                        <a:solidFill>
                          <a:srgbClr val="000000"/>
                        </a:solidFill>
                        <a:effectLst/>
                        <a:latin typeface="Times New Roman" panose="02020603050405020304" pitchFamily="18" charset="0"/>
                        <a:ea typeface="Calibri" panose="020F0502020204030204" pitchFamily="34" charset="0"/>
                      </a:endParaRPr>
                    </a:p>
                  </a:txBody>
                  <a:tcPr marL="82642" marR="826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a:spcBef>
                          <a:spcPts val="0"/>
                        </a:spcBef>
                        <a:spcAft>
                          <a:spcPts val="0"/>
                        </a:spcAft>
                        <a:buFont typeface="Symbol" panose="05050102010706020507" pitchFamily="18" charset="2"/>
                        <a:buNone/>
                      </a:pPr>
                      <a:r>
                        <a:rPr lang="en-US" sz="4800" dirty="0">
                          <a:effectLst/>
                        </a:rPr>
                        <a:t>#keepGodnumber1</a:t>
                      </a:r>
                      <a:endParaRPr lang="en-US" sz="4800" dirty="0">
                        <a:solidFill>
                          <a:srgbClr val="000000"/>
                        </a:solidFill>
                        <a:effectLst/>
                        <a:latin typeface="Times New Roman" panose="02020603050405020304" pitchFamily="18" charset="0"/>
                        <a:ea typeface="Calibri" panose="020F0502020204030204" pitchFamily="34" charset="0"/>
                      </a:endParaRPr>
                    </a:p>
                  </a:txBody>
                  <a:tcPr marL="82642" marR="82642"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53982145"/>
                  </a:ext>
                </a:extLst>
              </a:tr>
            </a:tbl>
          </a:graphicData>
        </a:graphic>
      </p:graphicFrame>
    </p:spTree>
    <p:extLst>
      <p:ext uri="{BB962C8B-B14F-4D97-AF65-F5344CB8AC3E}">
        <p14:creationId xmlns:p14="http://schemas.microsoft.com/office/powerpoint/2010/main" val="2103998161"/>
      </p:ext>
    </p:extLst>
  </p:cSld>
  <p:clrMapOvr>
    <a:overrideClrMapping bg1="dk1" tx1="lt1" bg2="dk2" tx2="lt2" accent1="accent1" accent2="accent2" accent3="accent3" accent4="accent4" accent5="accent5" accent6="accent6" hlink="hlink" folHlink="folHlink"/>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1F0856E7-4235-406B-8B43-49932C3E3A43}"/>
              </a:ext>
            </a:extLst>
          </p:cNvPr>
          <p:cNvSpPr>
            <a:spLocks noGrp="1"/>
          </p:cNvSpPr>
          <p:nvPr>
            <p:ph type="title"/>
          </p:nvPr>
        </p:nvSpPr>
        <p:spPr>
          <a:xfrm>
            <a:off x="3159335" y="-214291"/>
            <a:ext cx="7411825" cy="1752599"/>
          </a:xfrm>
        </p:spPr>
        <p:txBody>
          <a:bodyPr>
            <a:normAutofit/>
          </a:bodyPr>
          <a:lstStyle/>
          <a:p>
            <a:pPr algn="l"/>
            <a:r>
              <a:rPr lang="en-US" dirty="0"/>
              <a:t>Beatitudes Activity </a:t>
            </a:r>
          </a:p>
        </p:txBody>
      </p:sp>
      <p:sp>
        <p:nvSpPr>
          <p:cNvPr id="3" name="Content Placeholder 2">
            <a:extLst>
              <a:ext uri="{FF2B5EF4-FFF2-40B4-BE49-F238E27FC236}">
                <a16:creationId xmlns:a16="http://schemas.microsoft.com/office/drawing/2014/main" id="{C1BC7CF8-42F0-4ACF-A5EE-DB87D68F6F36}"/>
              </a:ext>
            </a:extLst>
          </p:cNvPr>
          <p:cNvSpPr>
            <a:spLocks noGrp="1"/>
          </p:cNvSpPr>
          <p:nvPr>
            <p:ph idx="1"/>
          </p:nvPr>
        </p:nvSpPr>
        <p:spPr>
          <a:xfrm>
            <a:off x="1018190" y="2666999"/>
            <a:ext cx="7243603" cy="2719193"/>
          </a:xfrm>
        </p:spPr>
        <p:txBody>
          <a:bodyPr anchor="t">
            <a:normAutofit/>
          </a:bodyPr>
          <a:lstStyle/>
          <a:p>
            <a:endParaRPr lang="en-US" sz="1800"/>
          </a:p>
        </p:txBody>
      </p:sp>
      <p:pic>
        <p:nvPicPr>
          <p:cNvPr id="4" name="Picture 3">
            <a:extLst>
              <a:ext uri="{FF2B5EF4-FFF2-40B4-BE49-F238E27FC236}">
                <a16:creationId xmlns:a16="http://schemas.microsoft.com/office/drawing/2014/main" id="{CAE507A4-81E3-40FA-ACEC-835C97AF8473}"/>
              </a:ext>
            </a:extLst>
          </p:cNvPr>
          <p:cNvPicPr>
            <a:picLocks noChangeAspect="1"/>
          </p:cNvPicPr>
          <p:nvPr/>
        </p:nvPicPr>
        <p:blipFill>
          <a:blip r:embed="rId2"/>
          <a:stretch>
            <a:fillRect/>
          </a:stretch>
        </p:blipFill>
        <p:spPr>
          <a:xfrm>
            <a:off x="1872212" y="1886493"/>
            <a:ext cx="6881446" cy="4894428"/>
          </a:xfrm>
          <a:prstGeom prst="rect">
            <a:avLst/>
          </a:prstGeom>
        </p:spPr>
      </p:pic>
    </p:spTree>
    <p:extLst>
      <p:ext uri="{BB962C8B-B14F-4D97-AF65-F5344CB8AC3E}">
        <p14:creationId xmlns:p14="http://schemas.microsoft.com/office/powerpoint/2010/main" val="4026578137"/>
      </p:ext>
    </p:extLst>
  </p:cSld>
  <p:clrMapOvr>
    <a:overrideClrMapping bg1="dk1" tx1="lt1" bg2="dk2" tx2="lt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9D059B6-ADD8-488A-B346-63289E90D1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9" name="Freeform 6">
              <a:extLst>
                <a:ext uri="{FF2B5EF4-FFF2-40B4-BE49-F238E27FC236}">
                  <a16:creationId xmlns:a16="http://schemas.microsoft.com/office/drawing/2014/main" id="{F69B42B4-BC82-4495-A6F9-A28167B56A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0" name="Freeform 7">
              <a:extLst>
                <a:ext uri="{FF2B5EF4-FFF2-40B4-BE49-F238E27FC236}">
                  <a16:creationId xmlns:a16="http://schemas.microsoft.com/office/drawing/2014/main" id="{83CC168C-2AD4-4FFB-9F25-420ED6514C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1" name="Freeform 9">
              <a:extLst>
                <a:ext uri="{FF2B5EF4-FFF2-40B4-BE49-F238E27FC236}">
                  <a16:creationId xmlns:a16="http://schemas.microsoft.com/office/drawing/2014/main" id="{6C9F369A-6158-4AE8-BA04-138A9DFFAE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2" name="Freeform 10">
              <a:extLst>
                <a:ext uri="{FF2B5EF4-FFF2-40B4-BE49-F238E27FC236}">
                  <a16:creationId xmlns:a16="http://schemas.microsoft.com/office/drawing/2014/main" id="{FC7B1DF4-AD98-42A8-820F-667A3DCC40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3" name="Freeform 11">
              <a:extLst>
                <a:ext uri="{FF2B5EF4-FFF2-40B4-BE49-F238E27FC236}">
                  <a16:creationId xmlns:a16="http://schemas.microsoft.com/office/drawing/2014/main" id="{61C58B74-3656-4FD5-AC47-EE3A59EBB8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4" name="Freeform 12">
              <a:extLst>
                <a:ext uri="{FF2B5EF4-FFF2-40B4-BE49-F238E27FC236}">
                  <a16:creationId xmlns:a16="http://schemas.microsoft.com/office/drawing/2014/main" id="{8B349A01-D803-4A18-B608-47BFCED434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16" name="Rectangle 15">
            <a:extLst>
              <a:ext uri="{FF2B5EF4-FFF2-40B4-BE49-F238E27FC236}">
                <a16:creationId xmlns:a16="http://schemas.microsoft.com/office/drawing/2014/main" id="{E5A92FE9-DB05-4D0D-AF5A-BE8664B9FF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53D9B26A-5143-49A7-BA98-D871D5BD71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1"/>
            <a:ext cx="5014912" cy="6857999"/>
            <a:chOff x="2928938" y="-4763"/>
            <a:chExt cx="5014912" cy="6862763"/>
          </a:xfrm>
        </p:grpSpPr>
        <p:sp>
          <p:nvSpPr>
            <p:cNvPr id="19" name="Freeform 6">
              <a:extLst>
                <a:ext uri="{FF2B5EF4-FFF2-40B4-BE49-F238E27FC236}">
                  <a16:creationId xmlns:a16="http://schemas.microsoft.com/office/drawing/2014/main" id="{68B85E55-A2A1-4682-B891-F201358A92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0" name="Freeform 7">
              <a:extLst>
                <a:ext uri="{FF2B5EF4-FFF2-40B4-BE49-F238E27FC236}">
                  <a16:creationId xmlns:a16="http://schemas.microsoft.com/office/drawing/2014/main" id="{45EF6EDB-9B5D-49E9-96FA-1AE08BF95E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21" name="Freeform 12">
              <a:extLst>
                <a:ext uri="{FF2B5EF4-FFF2-40B4-BE49-F238E27FC236}">
                  <a16:creationId xmlns:a16="http://schemas.microsoft.com/office/drawing/2014/main" id="{38338226-D6E2-4EEE-B271-DB4BD096DB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22" name="Freeform 13">
              <a:extLst>
                <a:ext uri="{FF2B5EF4-FFF2-40B4-BE49-F238E27FC236}">
                  <a16:creationId xmlns:a16="http://schemas.microsoft.com/office/drawing/2014/main" id="{4878FB48-17B3-4A11-8025-DE0945CD4E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3" name="Freeform 14">
              <a:extLst>
                <a:ext uri="{FF2B5EF4-FFF2-40B4-BE49-F238E27FC236}">
                  <a16:creationId xmlns:a16="http://schemas.microsoft.com/office/drawing/2014/main" id="{4150A21C-DD6D-4D3C-9E95-7A3CA263BE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4" name="Freeform 15">
              <a:extLst>
                <a:ext uri="{FF2B5EF4-FFF2-40B4-BE49-F238E27FC236}">
                  <a16:creationId xmlns:a16="http://schemas.microsoft.com/office/drawing/2014/main" id="{7505BF04-104D-4180-A284-42FCD6B04D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graphicFrame>
        <p:nvGraphicFramePr>
          <p:cNvPr id="4" name="Table 3">
            <a:extLst>
              <a:ext uri="{FF2B5EF4-FFF2-40B4-BE49-F238E27FC236}">
                <a16:creationId xmlns:a16="http://schemas.microsoft.com/office/drawing/2014/main" id="{CEDA91D3-D8D8-4B32-BE9A-D5C7B14BBD9F}"/>
              </a:ext>
            </a:extLst>
          </p:cNvPr>
          <p:cNvGraphicFramePr>
            <a:graphicFrameLocks noGrp="1"/>
          </p:cNvGraphicFramePr>
          <p:nvPr>
            <p:extLst>
              <p:ext uri="{D42A27DB-BD31-4B8C-83A1-F6EECF244321}">
                <p14:modId xmlns:p14="http://schemas.microsoft.com/office/powerpoint/2010/main" val="1965098447"/>
              </p:ext>
            </p:extLst>
          </p:nvPr>
        </p:nvGraphicFramePr>
        <p:xfrm>
          <a:off x="273842" y="1123791"/>
          <a:ext cx="10396954" cy="3017520"/>
        </p:xfrm>
        <a:graphic>
          <a:graphicData uri="http://schemas.openxmlformats.org/drawingml/2006/table">
            <a:tbl>
              <a:tblPr firstRow="1" bandRow="1">
                <a:tableStyleId>{2D5ABB26-0587-4C30-8999-92F81FD0307C}</a:tableStyleId>
              </a:tblPr>
              <a:tblGrid>
                <a:gridCol w="5198477">
                  <a:extLst>
                    <a:ext uri="{9D8B030D-6E8A-4147-A177-3AD203B41FA5}">
                      <a16:colId xmlns:a16="http://schemas.microsoft.com/office/drawing/2014/main" val="1453370884"/>
                    </a:ext>
                  </a:extLst>
                </a:gridCol>
                <a:gridCol w="5198477">
                  <a:extLst>
                    <a:ext uri="{9D8B030D-6E8A-4147-A177-3AD203B41FA5}">
                      <a16:colId xmlns:a16="http://schemas.microsoft.com/office/drawing/2014/main" val="3933799826"/>
                    </a:ext>
                  </a:extLst>
                </a:gridCol>
              </a:tblGrid>
              <a:tr h="370840">
                <a:tc>
                  <a:txBody>
                    <a:bodyPr/>
                    <a:lstStyle/>
                    <a:p>
                      <a:r>
                        <a:rPr lang="en-US" sz="4800" dirty="0"/>
                        <a:t>Blessed are the peacemakers, for they will be called children of God.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60549120"/>
                  </a:ext>
                </a:extLst>
              </a:tr>
            </a:tbl>
          </a:graphicData>
        </a:graphic>
      </p:graphicFrame>
      <p:pic>
        <p:nvPicPr>
          <p:cNvPr id="5" name="Picture 4">
            <a:extLst>
              <a:ext uri="{FF2B5EF4-FFF2-40B4-BE49-F238E27FC236}">
                <a16:creationId xmlns:a16="http://schemas.microsoft.com/office/drawing/2014/main" id="{8E71AA47-A824-4CBE-AABF-4B68F7834843}"/>
              </a:ext>
            </a:extLst>
          </p:cNvPr>
          <p:cNvPicPr>
            <a:picLocks noChangeAspect="1"/>
          </p:cNvPicPr>
          <p:nvPr/>
        </p:nvPicPr>
        <p:blipFill>
          <a:blip r:embed="rId2"/>
          <a:stretch>
            <a:fillRect/>
          </a:stretch>
        </p:blipFill>
        <p:spPr>
          <a:xfrm>
            <a:off x="6027737" y="1166567"/>
            <a:ext cx="3936998" cy="2952749"/>
          </a:xfrm>
          <a:prstGeom prst="rect">
            <a:avLst/>
          </a:prstGeom>
        </p:spPr>
      </p:pic>
    </p:spTree>
    <p:extLst>
      <p:ext uri="{BB962C8B-B14F-4D97-AF65-F5344CB8AC3E}">
        <p14:creationId xmlns:p14="http://schemas.microsoft.com/office/powerpoint/2010/main" val="1449429778"/>
      </p:ext>
    </p:extLst>
  </p:cSld>
  <p:clrMapOvr>
    <a:overrideClrMapping bg1="dk1" tx1="lt1" bg2="dk2" tx2="lt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50F5FD7F-0E62-4DAD-A57E-6F61609BEA08}"/>
              </a:ext>
            </a:extLst>
          </p:cNvPr>
          <p:cNvSpPr>
            <a:spLocks noGrp="1"/>
          </p:cNvSpPr>
          <p:nvPr>
            <p:ph type="title"/>
          </p:nvPr>
        </p:nvSpPr>
        <p:spPr>
          <a:xfrm>
            <a:off x="3159335" y="-461168"/>
            <a:ext cx="7411825" cy="1752599"/>
          </a:xfrm>
        </p:spPr>
        <p:txBody>
          <a:bodyPr>
            <a:normAutofit/>
          </a:bodyPr>
          <a:lstStyle/>
          <a:p>
            <a:pPr algn="l"/>
            <a:r>
              <a:rPr lang="en-US" b="1" u="sng" dirty="0"/>
              <a:t>Closing Prayer</a:t>
            </a:r>
          </a:p>
        </p:txBody>
      </p:sp>
      <p:sp>
        <p:nvSpPr>
          <p:cNvPr id="3" name="Content Placeholder 2">
            <a:extLst>
              <a:ext uri="{FF2B5EF4-FFF2-40B4-BE49-F238E27FC236}">
                <a16:creationId xmlns:a16="http://schemas.microsoft.com/office/drawing/2014/main" id="{0915121D-75A4-4DE0-8100-65181DB9BC63}"/>
              </a:ext>
            </a:extLst>
          </p:cNvPr>
          <p:cNvSpPr>
            <a:spLocks noGrp="1"/>
          </p:cNvSpPr>
          <p:nvPr>
            <p:ph idx="1"/>
          </p:nvPr>
        </p:nvSpPr>
        <p:spPr>
          <a:xfrm>
            <a:off x="81167" y="709807"/>
            <a:ext cx="10420143" cy="2719193"/>
          </a:xfrm>
        </p:spPr>
        <p:txBody>
          <a:bodyPr anchor="t">
            <a:noAutofit/>
          </a:bodyPr>
          <a:lstStyle/>
          <a:p>
            <a:pPr marL="0" indent="0">
              <a:buNone/>
            </a:pPr>
            <a:r>
              <a:rPr lang="en-US" sz="3200" b="1" dirty="0"/>
              <a:t>Lord, make me poor in spirit, so I can receive the kingdom of heaven. Lord, when I mourn, help me find comfort. Lord, make me meek, so that I may inherit the land. Lord, help me to hunger and thirst for righteousness, so I may be satisfied. Lord, make me merciful, so I may obtain your mercy. Lord, make me pure of heart, so I may see you. Lord, help me to make peace, so I may be called your child. Lord, when I am persecuted for righteousness’ sake, show me your kingdom. Lord, when we are reviled and persecuted and told all kinds of evil against us falsely on your account, may we rejoice and be glad, for our reward is great in heaven. Amen. </a:t>
            </a:r>
          </a:p>
        </p:txBody>
      </p:sp>
    </p:spTree>
    <p:extLst>
      <p:ext uri="{BB962C8B-B14F-4D97-AF65-F5344CB8AC3E}">
        <p14:creationId xmlns:p14="http://schemas.microsoft.com/office/powerpoint/2010/main" val="1875450410"/>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9D059B6-ADD8-488A-B346-63289E90D1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9" name="Freeform 6">
              <a:extLst>
                <a:ext uri="{FF2B5EF4-FFF2-40B4-BE49-F238E27FC236}">
                  <a16:creationId xmlns:a16="http://schemas.microsoft.com/office/drawing/2014/main" id="{F69B42B4-BC82-4495-A6F9-A28167B56A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0" name="Freeform 7">
              <a:extLst>
                <a:ext uri="{FF2B5EF4-FFF2-40B4-BE49-F238E27FC236}">
                  <a16:creationId xmlns:a16="http://schemas.microsoft.com/office/drawing/2014/main" id="{83CC168C-2AD4-4FFB-9F25-420ED6514C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1" name="Freeform 9">
              <a:extLst>
                <a:ext uri="{FF2B5EF4-FFF2-40B4-BE49-F238E27FC236}">
                  <a16:creationId xmlns:a16="http://schemas.microsoft.com/office/drawing/2014/main" id="{6C9F369A-6158-4AE8-BA04-138A9DFFAE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2" name="Freeform 10">
              <a:extLst>
                <a:ext uri="{FF2B5EF4-FFF2-40B4-BE49-F238E27FC236}">
                  <a16:creationId xmlns:a16="http://schemas.microsoft.com/office/drawing/2014/main" id="{FC7B1DF4-AD98-42A8-820F-667A3DCC40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3" name="Freeform 11">
              <a:extLst>
                <a:ext uri="{FF2B5EF4-FFF2-40B4-BE49-F238E27FC236}">
                  <a16:creationId xmlns:a16="http://schemas.microsoft.com/office/drawing/2014/main" id="{61C58B74-3656-4FD5-AC47-EE3A59EBB8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4" name="Freeform 12">
              <a:extLst>
                <a:ext uri="{FF2B5EF4-FFF2-40B4-BE49-F238E27FC236}">
                  <a16:creationId xmlns:a16="http://schemas.microsoft.com/office/drawing/2014/main" id="{8B349A01-D803-4A18-B608-47BFCED434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16" name="Rectangle 15">
            <a:extLst>
              <a:ext uri="{FF2B5EF4-FFF2-40B4-BE49-F238E27FC236}">
                <a16:creationId xmlns:a16="http://schemas.microsoft.com/office/drawing/2014/main" id="{E5A92FE9-DB05-4D0D-AF5A-BE8664B9FF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53D9B26A-5143-49A7-BA98-D871D5BD71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1"/>
            <a:ext cx="5014912" cy="6857999"/>
            <a:chOff x="2928938" y="-4763"/>
            <a:chExt cx="5014912" cy="6862763"/>
          </a:xfrm>
        </p:grpSpPr>
        <p:sp>
          <p:nvSpPr>
            <p:cNvPr id="19" name="Freeform 6">
              <a:extLst>
                <a:ext uri="{FF2B5EF4-FFF2-40B4-BE49-F238E27FC236}">
                  <a16:creationId xmlns:a16="http://schemas.microsoft.com/office/drawing/2014/main" id="{68B85E55-A2A1-4682-B891-F201358A92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0" name="Freeform 7">
              <a:extLst>
                <a:ext uri="{FF2B5EF4-FFF2-40B4-BE49-F238E27FC236}">
                  <a16:creationId xmlns:a16="http://schemas.microsoft.com/office/drawing/2014/main" id="{45EF6EDB-9B5D-49E9-96FA-1AE08BF95E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21" name="Freeform 12">
              <a:extLst>
                <a:ext uri="{FF2B5EF4-FFF2-40B4-BE49-F238E27FC236}">
                  <a16:creationId xmlns:a16="http://schemas.microsoft.com/office/drawing/2014/main" id="{38338226-D6E2-4EEE-B271-DB4BD096DB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22" name="Freeform 13">
              <a:extLst>
                <a:ext uri="{FF2B5EF4-FFF2-40B4-BE49-F238E27FC236}">
                  <a16:creationId xmlns:a16="http://schemas.microsoft.com/office/drawing/2014/main" id="{4878FB48-17B3-4A11-8025-DE0945CD4E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3" name="Freeform 14">
              <a:extLst>
                <a:ext uri="{FF2B5EF4-FFF2-40B4-BE49-F238E27FC236}">
                  <a16:creationId xmlns:a16="http://schemas.microsoft.com/office/drawing/2014/main" id="{4150A21C-DD6D-4D3C-9E95-7A3CA263BE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4" name="Freeform 15">
              <a:extLst>
                <a:ext uri="{FF2B5EF4-FFF2-40B4-BE49-F238E27FC236}">
                  <a16:creationId xmlns:a16="http://schemas.microsoft.com/office/drawing/2014/main" id="{7505BF04-104D-4180-A284-42FCD6B04D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440D68AA-256C-4789-9B5B-26A4A0CC60DB}"/>
              </a:ext>
            </a:extLst>
          </p:cNvPr>
          <p:cNvSpPr>
            <a:spLocks noGrp="1"/>
          </p:cNvSpPr>
          <p:nvPr>
            <p:ph type="title"/>
          </p:nvPr>
        </p:nvSpPr>
        <p:spPr>
          <a:xfrm>
            <a:off x="3366152" y="45005"/>
            <a:ext cx="8174971" cy="1129157"/>
          </a:xfrm>
        </p:spPr>
        <p:txBody>
          <a:bodyPr vert="horz" lIns="91440" tIns="45720" rIns="91440" bIns="45720" rtlCol="0" anchor="b">
            <a:normAutofit/>
          </a:bodyPr>
          <a:lstStyle/>
          <a:p>
            <a:pPr algn="l"/>
            <a:r>
              <a:rPr lang="en-US" sz="6200" u="sng" dirty="0"/>
              <a:t>Opening Prayer</a:t>
            </a:r>
          </a:p>
        </p:txBody>
      </p:sp>
      <p:graphicFrame>
        <p:nvGraphicFramePr>
          <p:cNvPr id="4" name="Table 3">
            <a:extLst>
              <a:ext uri="{FF2B5EF4-FFF2-40B4-BE49-F238E27FC236}">
                <a16:creationId xmlns:a16="http://schemas.microsoft.com/office/drawing/2014/main" id="{DD286982-941E-482E-8F75-FD0A9910B99D}"/>
              </a:ext>
            </a:extLst>
          </p:cNvPr>
          <p:cNvGraphicFramePr>
            <a:graphicFrameLocks noGrp="1"/>
          </p:cNvGraphicFramePr>
          <p:nvPr>
            <p:extLst>
              <p:ext uri="{D42A27DB-BD31-4B8C-83A1-F6EECF244321}">
                <p14:modId xmlns:p14="http://schemas.microsoft.com/office/powerpoint/2010/main" val="1053562842"/>
              </p:ext>
            </p:extLst>
          </p:nvPr>
        </p:nvGraphicFramePr>
        <p:xfrm>
          <a:off x="49875" y="1267056"/>
          <a:ext cx="4667337" cy="3914274"/>
        </p:xfrm>
        <a:graphic>
          <a:graphicData uri="http://schemas.openxmlformats.org/drawingml/2006/table">
            <a:tbl>
              <a:tblPr>
                <a:tableStyleId>{2D5ABB26-0587-4C30-8999-92F81FD0307C}</a:tableStyleId>
              </a:tblPr>
              <a:tblGrid>
                <a:gridCol w="4667337">
                  <a:extLst>
                    <a:ext uri="{9D8B030D-6E8A-4147-A177-3AD203B41FA5}">
                      <a16:colId xmlns:a16="http://schemas.microsoft.com/office/drawing/2014/main" val="2662614930"/>
                    </a:ext>
                  </a:extLst>
                </a:gridCol>
              </a:tblGrid>
              <a:tr h="3914274">
                <a:tc>
                  <a:txBody>
                    <a:bodyPr/>
                    <a:lstStyle/>
                    <a:p>
                      <a:pPr marL="0" marR="0" lvl="0" indent="0" algn="l">
                        <a:spcBef>
                          <a:spcPts val="0"/>
                        </a:spcBef>
                        <a:spcAft>
                          <a:spcPts val="0"/>
                        </a:spcAft>
                        <a:buFont typeface="Symbol" panose="05050102010706020507" pitchFamily="18" charset="2"/>
                        <a:buNone/>
                      </a:pPr>
                      <a:r>
                        <a:rPr lang="en-US" sz="4000" dirty="0">
                          <a:effectLst/>
                        </a:rPr>
                        <a:t>Side 1:  Almighty and all-knowing God, </a:t>
                      </a:r>
                      <a:br>
                        <a:rPr lang="en-US" sz="4000" dirty="0">
                          <a:effectLst/>
                        </a:rPr>
                      </a:br>
                      <a:r>
                        <a:rPr lang="en-US" sz="4000" dirty="0">
                          <a:effectLst/>
                        </a:rPr>
                        <a:t>without beginning or end, you are the giver of all virtue</a:t>
                      </a:r>
                    </a:p>
                  </a:txBody>
                  <a:tcPr marL="114300" marR="114300" marT="0" marB="0"/>
                </a:tc>
                <a:extLst>
                  <a:ext uri="{0D108BD9-81ED-4DB2-BD59-A6C34878D82A}">
                    <a16:rowId xmlns:a16="http://schemas.microsoft.com/office/drawing/2014/main" val="2173329227"/>
                  </a:ext>
                </a:extLst>
              </a:tr>
            </a:tbl>
          </a:graphicData>
        </a:graphic>
      </p:graphicFrame>
      <p:graphicFrame>
        <p:nvGraphicFramePr>
          <p:cNvPr id="26" name="Table 25">
            <a:extLst>
              <a:ext uri="{FF2B5EF4-FFF2-40B4-BE49-F238E27FC236}">
                <a16:creationId xmlns:a16="http://schemas.microsoft.com/office/drawing/2014/main" id="{754496F6-703F-438E-94E1-A3B5DA8C1B39}"/>
              </a:ext>
            </a:extLst>
          </p:cNvPr>
          <p:cNvGraphicFramePr>
            <a:graphicFrameLocks noGrp="1"/>
          </p:cNvGraphicFramePr>
          <p:nvPr>
            <p:extLst>
              <p:ext uri="{D42A27DB-BD31-4B8C-83A1-F6EECF244321}">
                <p14:modId xmlns:p14="http://schemas.microsoft.com/office/powerpoint/2010/main" val="2903556370"/>
              </p:ext>
            </p:extLst>
          </p:nvPr>
        </p:nvGraphicFramePr>
        <p:xfrm>
          <a:off x="6106383" y="2299169"/>
          <a:ext cx="5416418" cy="4267200"/>
        </p:xfrm>
        <a:graphic>
          <a:graphicData uri="http://schemas.openxmlformats.org/drawingml/2006/table">
            <a:tbl>
              <a:tblPr>
                <a:tableStyleId>{2D5ABB26-0587-4C30-8999-92F81FD0307C}</a:tableStyleId>
              </a:tblPr>
              <a:tblGrid>
                <a:gridCol w="5416418">
                  <a:extLst>
                    <a:ext uri="{9D8B030D-6E8A-4147-A177-3AD203B41FA5}">
                      <a16:colId xmlns:a16="http://schemas.microsoft.com/office/drawing/2014/main" val="2662614930"/>
                    </a:ext>
                  </a:extLst>
                </a:gridCol>
              </a:tblGrid>
              <a:tr h="3914274">
                <a:tc>
                  <a:txBody>
                    <a:bodyPr/>
                    <a:lstStyle/>
                    <a:p>
                      <a:pPr marL="0" marR="0" lvl="0" indent="0" algn="l">
                        <a:spcBef>
                          <a:spcPts val="0"/>
                        </a:spcBef>
                        <a:spcAft>
                          <a:spcPts val="0"/>
                        </a:spcAft>
                        <a:buFont typeface="Symbol" panose="05050102010706020507" pitchFamily="18" charset="2"/>
                        <a:buNone/>
                      </a:pPr>
                      <a:r>
                        <a:rPr lang="en-US" sz="4000" b="1" dirty="0">
                          <a:effectLst/>
                        </a:rPr>
                        <a:t>Side 2:  Help me to stand firm on the solid foundation of faith, be protected by the shield of hope, and be covered by the embrace of charity</a:t>
                      </a:r>
                      <a:endParaRPr lang="en-US" sz="4000" b="1" dirty="0">
                        <a:solidFill>
                          <a:srgbClr val="000000"/>
                        </a:solidFill>
                        <a:effectLst/>
                        <a:latin typeface="Times New Roman" panose="02020603050405020304" pitchFamily="18" charset="0"/>
                        <a:ea typeface="Calibri" panose="020F0502020204030204" pitchFamily="34" charset="0"/>
                      </a:endParaRPr>
                    </a:p>
                  </a:txBody>
                  <a:tcPr marL="114300" marR="114300" marT="0" marB="0"/>
                </a:tc>
                <a:extLst>
                  <a:ext uri="{0D108BD9-81ED-4DB2-BD59-A6C34878D82A}">
                    <a16:rowId xmlns:a16="http://schemas.microsoft.com/office/drawing/2014/main" val="2173329227"/>
                  </a:ext>
                </a:extLst>
              </a:tr>
            </a:tbl>
          </a:graphicData>
        </a:graphic>
      </p:graphicFrame>
    </p:spTree>
    <p:extLst>
      <p:ext uri="{BB962C8B-B14F-4D97-AF65-F5344CB8AC3E}">
        <p14:creationId xmlns:p14="http://schemas.microsoft.com/office/powerpoint/2010/main" val="10001920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9D059B6-ADD8-488A-B346-63289E90D13F}"/>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46100" y="-4763"/>
            <a:ext cx="5014912" cy="6862763"/>
            <a:chOff x="2928938" y="-4763"/>
            <a:chExt cx="5014912" cy="6862763"/>
          </a:xfrm>
        </p:grpSpPr>
        <p:sp>
          <p:nvSpPr>
            <p:cNvPr id="9" name="Freeform 6">
              <a:extLst>
                <a:ext uri="{FF2B5EF4-FFF2-40B4-BE49-F238E27FC236}">
                  <a16:creationId xmlns:a16="http://schemas.microsoft.com/office/drawing/2014/main" id="{F69B42B4-BC82-4495-A6F9-A28167B56A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0" name="Freeform 7">
              <a:extLst>
                <a:ext uri="{FF2B5EF4-FFF2-40B4-BE49-F238E27FC236}">
                  <a16:creationId xmlns:a16="http://schemas.microsoft.com/office/drawing/2014/main" id="{83CC168C-2AD4-4FFB-9F25-420ED6514C7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11" name="Freeform 9">
              <a:extLst>
                <a:ext uri="{FF2B5EF4-FFF2-40B4-BE49-F238E27FC236}">
                  <a16:creationId xmlns:a16="http://schemas.microsoft.com/office/drawing/2014/main" id="{6C9F369A-6158-4AE8-BA04-138A9DFFAE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12" name="Freeform 10">
              <a:extLst>
                <a:ext uri="{FF2B5EF4-FFF2-40B4-BE49-F238E27FC236}">
                  <a16:creationId xmlns:a16="http://schemas.microsoft.com/office/drawing/2014/main" id="{FC7B1DF4-AD98-42A8-820F-667A3DCC40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3" name="Freeform 11">
              <a:extLst>
                <a:ext uri="{FF2B5EF4-FFF2-40B4-BE49-F238E27FC236}">
                  <a16:creationId xmlns:a16="http://schemas.microsoft.com/office/drawing/2014/main" id="{61C58B74-3656-4FD5-AC47-EE3A59EBB8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4" name="Freeform 12">
              <a:extLst>
                <a:ext uri="{FF2B5EF4-FFF2-40B4-BE49-F238E27FC236}">
                  <a16:creationId xmlns:a16="http://schemas.microsoft.com/office/drawing/2014/main" id="{8B349A01-D803-4A18-B608-47BFCED434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useBgFill="1">
        <p:nvSpPr>
          <p:cNvPr id="16" name="Rectangle 15">
            <a:extLst>
              <a:ext uri="{FF2B5EF4-FFF2-40B4-BE49-F238E27FC236}">
                <a16:creationId xmlns:a16="http://schemas.microsoft.com/office/drawing/2014/main" id="{E5A92FE9-DB05-4D0D-AF5A-BE8664B9FF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8" name="Group 17">
            <a:extLst>
              <a:ext uri="{FF2B5EF4-FFF2-40B4-BE49-F238E27FC236}">
                <a16:creationId xmlns:a16="http://schemas.microsoft.com/office/drawing/2014/main" id="{53D9B26A-5143-49A7-BA98-D871D5BD719A}"/>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1"/>
            <a:ext cx="5014912" cy="6857999"/>
            <a:chOff x="2928938" y="-4763"/>
            <a:chExt cx="5014912" cy="6862763"/>
          </a:xfrm>
        </p:grpSpPr>
        <p:sp>
          <p:nvSpPr>
            <p:cNvPr id="19" name="Freeform 6">
              <a:extLst>
                <a:ext uri="{FF2B5EF4-FFF2-40B4-BE49-F238E27FC236}">
                  <a16:creationId xmlns:a16="http://schemas.microsoft.com/office/drawing/2014/main" id="{68B85E55-A2A1-4682-B891-F201358A92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0" name="Freeform 7">
              <a:extLst>
                <a:ext uri="{FF2B5EF4-FFF2-40B4-BE49-F238E27FC236}">
                  <a16:creationId xmlns:a16="http://schemas.microsoft.com/office/drawing/2014/main" id="{45EF6EDB-9B5D-49E9-96FA-1AE08BF95E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21" name="Freeform 12">
              <a:extLst>
                <a:ext uri="{FF2B5EF4-FFF2-40B4-BE49-F238E27FC236}">
                  <a16:creationId xmlns:a16="http://schemas.microsoft.com/office/drawing/2014/main" id="{38338226-D6E2-4EEE-B271-DB4BD096DBA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22" name="Freeform 13">
              <a:extLst>
                <a:ext uri="{FF2B5EF4-FFF2-40B4-BE49-F238E27FC236}">
                  <a16:creationId xmlns:a16="http://schemas.microsoft.com/office/drawing/2014/main" id="{4878FB48-17B3-4A11-8025-DE0945CD4E7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3" name="Freeform 14">
              <a:extLst>
                <a:ext uri="{FF2B5EF4-FFF2-40B4-BE49-F238E27FC236}">
                  <a16:creationId xmlns:a16="http://schemas.microsoft.com/office/drawing/2014/main" id="{4150A21C-DD6D-4D3C-9E95-7A3CA263BE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4" name="Freeform 15">
              <a:extLst>
                <a:ext uri="{FF2B5EF4-FFF2-40B4-BE49-F238E27FC236}">
                  <a16:creationId xmlns:a16="http://schemas.microsoft.com/office/drawing/2014/main" id="{7505BF04-104D-4180-A284-42FCD6B04D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D22945B4-79A3-472C-B4C2-3B0D52F67F03}"/>
              </a:ext>
            </a:extLst>
          </p:cNvPr>
          <p:cNvSpPr>
            <a:spLocks noGrp="1"/>
          </p:cNvSpPr>
          <p:nvPr>
            <p:ph type="title"/>
          </p:nvPr>
        </p:nvSpPr>
        <p:spPr>
          <a:xfrm>
            <a:off x="2565727" y="129473"/>
            <a:ext cx="8174971" cy="964389"/>
          </a:xfrm>
        </p:spPr>
        <p:txBody>
          <a:bodyPr vert="horz" lIns="91440" tIns="45720" rIns="91440" bIns="45720" rtlCol="0" anchor="b">
            <a:normAutofit fontScale="90000"/>
          </a:bodyPr>
          <a:lstStyle/>
          <a:p>
            <a:pPr algn="l"/>
            <a:r>
              <a:rPr lang="en-US" sz="6200" u="sng" dirty="0"/>
              <a:t>Opening Prayer Cont.</a:t>
            </a:r>
          </a:p>
        </p:txBody>
      </p:sp>
      <p:graphicFrame>
        <p:nvGraphicFramePr>
          <p:cNvPr id="5" name="Table 4">
            <a:extLst>
              <a:ext uri="{FF2B5EF4-FFF2-40B4-BE49-F238E27FC236}">
                <a16:creationId xmlns:a16="http://schemas.microsoft.com/office/drawing/2014/main" id="{D2C4B88F-2679-4607-9EFA-4AFF65D81071}"/>
              </a:ext>
            </a:extLst>
          </p:cNvPr>
          <p:cNvGraphicFramePr>
            <a:graphicFrameLocks noGrp="1"/>
          </p:cNvGraphicFramePr>
          <p:nvPr>
            <p:extLst>
              <p:ext uri="{D42A27DB-BD31-4B8C-83A1-F6EECF244321}">
                <p14:modId xmlns:p14="http://schemas.microsoft.com/office/powerpoint/2010/main" val="3181386274"/>
              </p:ext>
            </p:extLst>
          </p:nvPr>
        </p:nvGraphicFramePr>
        <p:xfrm>
          <a:off x="81219" y="1198637"/>
          <a:ext cx="4576762" cy="4389120"/>
        </p:xfrm>
        <a:graphic>
          <a:graphicData uri="http://schemas.openxmlformats.org/drawingml/2006/table">
            <a:tbl>
              <a:tblPr>
                <a:tableStyleId>{2D5ABB26-0587-4C30-8999-92F81FD0307C}</a:tableStyleId>
              </a:tblPr>
              <a:tblGrid>
                <a:gridCol w="4576762">
                  <a:extLst>
                    <a:ext uri="{9D8B030D-6E8A-4147-A177-3AD203B41FA5}">
                      <a16:colId xmlns:a16="http://schemas.microsoft.com/office/drawing/2014/main" val="253665784"/>
                    </a:ext>
                  </a:extLst>
                </a:gridCol>
              </a:tblGrid>
              <a:tr h="0">
                <a:tc>
                  <a:txBody>
                    <a:bodyPr/>
                    <a:lstStyle/>
                    <a:p>
                      <a:pPr marL="0" marR="0" lvl="0" indent="0" algn="l">
                        <a:spcBef>
                          <a:spcPts val="0"/>
                        </a:spcBef>
                        <a:spcAft>
                          <a:spcPts val="0"/>
                        </a:spcAft>
                        <a:buFont typeface="Symbol" panose="05050102010706020507" pitchFamily="18" charset="2"/>
                        <a:buNone/>
                      </a:pPr>
                      <a:r>
                        <a:rPr lang="en-US" sz="3600" dirty="0">
                          <a:effectLst/>
                        </a:rPr>
                        <a:t>Side 1:  Help me to obey you in justice,</a:t>
                      </a:r>
                      <a:br>
                        <a:rPr lang="en-US" sz="3600" dirty="0">
                          <a:effectLst/>
                        </a:rPr>
                      </a:br>
                      <a:r>
                        <a:rPr lang="en-US" sz="3600" dirty="0">
                          <a:effectLst/>
                        </a:rPr>
                        <a:t>to resist the snare of sin in prudence,</a:t>
                      </a:r>
                      <a:br>
                        <a:rPr lang="en-US" sz="3600" dirty="0">
                          <a:effectLst/>
                        </a:rPr>
                      </a:br>
                      <a:r>
                        <a:rPr lang="en-US" sz="3600" dirty="0">
                          <a:effectLst/>
                        </a:rPr>
                        <a:t>to hold to moderation in temperance,</a:t>
                      </a:r>
                      <a:br>
                        <a:rPr lang="en-US" sz="3600" dirty="0">
                          <a:effectLst/>
                        </a:rPr>
                      </a:br>
                      <a:r>
                        <a:rPr lang="en-US" sz="3600" dirty="0">
                          <a:effectLst/>
                        </a:rPr>
                        <a:t>to bear adversity with patience with fortitude </a:t>
                      </a:r>
                    </a:p>
                  </a:txBody>
                  <a:tcPr marL="114300" marR="114300" marT="0" marB="0"/>
                </a:tc>
                <a:extLst>
                  <a:ext uri="{0D108BD9-81ED-4DB2-BD59-A6C34878D82A}">
                    <a16:rowId xmlns:a16="http://schemas.microsoft.com/office/drawing/2014/main" val="564285194"/>
                  </a:ext>
                </a:extLst>
              </a:tr>
            </a:tbl>
          </a:graphicData>
        </a:graphic>
      </p:graphicFrame>
      <p:graphicFrame>
        <p:nvGraphicFramePr>
          <p:cNvPr id="25" name="Table 24">
            <a:extLst>
              <a:ext uri="{FF2B5EF4-FFF2-40B4-BE49-F238E27FC236}">
                <a16:creationId xmlns:a16="http://schemas.microsoft.com/office/drawing/2014/main" id="{684C2541-FB3C-4AE4-B1C9-A85D58EC993D}"/>
              </a:ext>
            </a:extLst>
          </p:cNvPr>
          <p:cNvGraphicFramePr>
            <a:graphicFrameLocks noGrp="1"/>
          </p:cNvGraphicFramePr>
          <p:nvPr>
            <p:extLst>
              <p:ext uri="{D42A27DB-BD31-4B8C-83A1-F6EECF244321}">
                <p14:modId xmlns:p14="http://schemas.microsoft.com/office/powerpoint/2010/main" val="799297927"/>
              </p:ext>
            </p:extLst>
          </p:nvPr>
        </p:nvGraphicFramePr>
        <p:xfrm>
          <a:off x="6973697" y="2312842"/>
          <a:ext cx="4916866" cy="4389120"/>
        </p:xfrm>
        <a:graphic>
          <a:graphicData uri="http://schemas.openxmlformats.org/drawingml/2006/table">
            <a:tbl>
              <a:tblPr>
                <a:tableStyleId>{2D5ABB26-0587-4C30-8999-92F81FD0307C}</a:tableStyleId>
              </a:tblPr>
              <a:tblGrid>
                <a:gridCol w="4916866">
                  <a:extLst>
                    <a:ext uri="{9D8B030D-6E8A-4147-A177-3AD203B41FA5}">
                      <a16:colId xmlns:a16="http://schemas.microsoft.com/office/drawing/2014/main" val="253665784"/>
                    </a:ext>
                  </a:extLst>
                </a:gridCol>
              </a:tblGrid>
              <a:tr h="92284">
                <a:tc>
                  <a:txBody>
                    <a:bodyPr/>
                    <a:lstStyle/>
                    <a:p>
                      <a:pPr marL="0" marR="0" lvl="0" indent="0" algn="l">
                        <a:spcBef>
                          <a:spcPts val="0"/>
                        </a:spcBef>
                        <a:spcAft>
                          <a:spcPts val="0"/>
                        </a:spcAft>
                        <a:buFont typeface="Symbol" panose="05050102010706020507" pitchFamily="18" charset="2"/>
                        <a:buNone/>
                      </a:pPr>
                      <a:r>
                        <a:rPr lang="en-US" sz="3600" b="1" dirty="0">
                          <a:effectLst/>
                        </a:rPr>
                        <a:t>Side 2:  Grant that the goods that I have I may share generously with those who have not, and the goods I do not have I may seek with humility from those who do have them.</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114300" marR="114300" marT="0" marB="0"/>
                </a:tc>
                <a:extLst>
                  <a:ext uri="{0D108BD9-81ED-4DB2-BD59-A6C34878D82A}">
                    <a16:rowId xmlns:a16="http://schemas.microsoft.com/office/drawing/2014/main" val="564285194"/>
                  </a:ext>
                </a:extLst>
              </a:tr>
            </a:tbl>
          </a:graphicData>
        </a:graphic>
      </p:graphicFrame>
    </p:spTree>
    <p:extLst>
      <p:ext uri="{BB962C8B-B14F-4D97-AF65-F5344CB8AC3E}">
        <p14:creationId xmlns:p14="http://schemas.microsoft.com/office/powerpoint/2010/main" val="1203381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5B2DEAD9-D1BB-4C68-A30B-731219BF0E7A}"/>
              </a:ext>
            </a:extLst>
          </p:cNvPr>
          <p:cNvSpPr>
            <a:spLocks noGrp="1"/>
          </p:cNvSpPr>
          <p:nvPr>
            <p:ph type="title"/>
          </p:nvPr>
        </p:nvSpPr>
        <p:spPr>
          <a:xfrm>
            <a:off x="2390087" y="-397533"/>
            <a:ext cx="7411825" cy="1752599"/>
          </a:xfrm>
        </p:spPr>
        <p:txBody>
          <a:bodyPr>
            <a:normAutofit/>
          </a:bodyPr>
          <a:lstStyle/>
          <a:p>
            <a:pPr algn="l"/>
            <a:r>
              <a:rPr lang="en-US" sz="4800" u="sng" dirty="0"/>
              <a:t>Opening Prayer Cont. </a:t>
            </a:r>
          </a:p>
        </p:txBody>
      </p:sp>
      <p:graphicFrame>
        <p:nvGraphicFramePr>
          <p:cNvPr id="4" name="Content Placeholder 3">
            <a:extLst>
              <a:ext uri="{FF2B5EF4-FFF2-40B4-BE49-F238E27FC236}">
                <a16:creationId xmlns:a16="http://schemas.microsoft.com/office/drawing/2014/main" id="{9E34ADE0-A19E-4045-8654-BE17A0AFB206}"/>
              </a:ext>
            </a:extLst>
          </p:cNvPr>
          <p:cNvGraphicFramePr>
            <a:graphicFrameLocks noGrp="1"/>
          </p:cNvGraphicFramePr>
          <p:nvPr>
            <p:ph idx="1"/>
            <p:extLst>
              <p:ext uri="{D42A27DB-BD31-4B8C-83A1-F6EECF244321}">
                <p14:modId xmlns:p14="http://schemas.microsoft.com/office/powerpoint/2010/main" val="1223828687"/>
              </p:ext>
            </p:extLst>
          </p:nvPr>
        </p:nvGraphicFramePr>
        <p:xfrm>
          <a:off x="161902" y="969387"/>
          <a:ext cx="5545825" cy="5486400"/>
        </p:xfrm>
        <a:graphic>
          <a:graphicData uri="http://schemas.openxmlformats.org/drawingml/2006/table">
            <a:tbl>
              <a:tblPr>
                <a:tableStyleId>{2D5ABB26-0587-4C30-8999-92F81FD0307C}</a:tableStyleId>
              </a:tblPr>
              <a:tblGrid>
                <a:gridCol w="5545825">
                  <a:extLst>
                    <a:ext uri="{9D8B030D-6E8A-4147-A177-3AD203B41FA5}">
                      <a16:colId xmlns:a16="http://schemas.microsoft.com/office/drawing/2014/main" val="4202656287"/>
                    </a:ext>
                  </a:extLst>
                </a:gridCol>
              </a:tblGrid>
              <a:tr h="528906">
                <a:tc>
                  <a:txBody>
                    <a:bodyPr/>
                    <a:lstStyle/>
                    <a:p>
                      <a:pPr marL="0" marR="0" lvl="0" indent="0" algn="l">
                        <a:spcBef>
                          <a:spcPts val="0"/>
                        </a:spcBef>
                        <a:spcAft>
                          <a:spcPts val="0"/>
                        </a:spcAft>
                        <a:buFont typeface="Symbol" panose="05050102010706020507" pitchFamily="18" charset="2"/>
                        <a:buNone/>
                      </a:pPr>
                      <a:r>
                        <a:rPr lang="en-US" sz="3600" dirty="0">
                          <a:effectLst/>
                        </a:rPr>
                        <a:t>Side 1:  Help me to recognize the mistakes I make so that with your help I make learn from them and with your forgiveness avoid those faults in the future.  Help me to not be jealous of the goods of my neighbor, </a:t>
                      </a:r>
                      <a:br>
                        <a:rPr lang="en-US" sz="3600" dirty="0">
                          <a:effectLst/>
                        </a:rPr>
                      </a:br>
                      <a:r>
                        <a:rPr lang="en-US" sz="3600" dirty="0">
                          <a:effectLst/>
                        </a:rPr>
                        <a:t>but always give thanks to You for all Your good gifts </a:t>
                      </a:r>
                    </a:p>
                  </a:txBody>
                  <a:tcPr marL="82642" marR="82642" marT="0" marB="0"/>
                </a:tc>
                <a:extLst>
                  <a:ext uri="{0D108BD9-81ED-4DB2-BD59-A6C34878D82A}">
                    <a16:rowId xmlns:a16="http://schemas.microsoft.com/office/drawing/2014/main" val="417011257"/>
                  </a:ext>
                </a:extLst>
              </a:tr>
            </a:tbl>
          </a:graphicData>
        </a:graphic>
      </p:graphicFrame>
      <p:graphicFrame>
        <p:nvGraphicFramePr>
          <p:cNvPr id="17" name="Content Placeholder 3">
            <a:extLst>
              <a:ext uri="{FF2B5EF4-FFF2-40B4-BE49-F238E27FC236}">
                <a16:creationId xmlns:a16="http://schemas.microsoft.com/office/drawing/2014/main" id="{28C9EACB-247C-49F7-B69F-225518739697}"/>
              </a:ext>
            </a:extLst>
          </p:cNvPr>
          <p:cNvGraphicFramePr>
            <a:graphicFrameLocks/>
          </p:cNvGraphicFramePr>
          <p:nvPr>
            <p:extLst>
              <p:ext uri="{D42A27DB-BD31-4B8C-83A1-F6EECF244321}">
                <p14:modId xmlns:p14="http://schemas.microsoft.com/office/powerpoint/2010/main" val="661816655"/>
              </p:ext>
            </p:extLst>
          </p:nvPr>
        </p:nvGraphicFramePr>
        <p:xfrm>
          <a:off x="7683283" y="2778125"/>
          <a:ext cx="3978116" cy="3840480"/>
        </p:xfrm>
        <a:graphic>
          <a:graphicData uri="http://schemas.openxmlformats.org/drawingml/2006/table">
            <a:tbl>
              <a:tblPr>
                <a:tableStyleId>{2D5ABB26-0587-4C30-8999-92F81FD0307C}</a:tableStyleId>
              </a:tblPr>
              <a:tblGrid>
                <a:gridCol w="3978116">
                  <a:extLst>
                    <a:ext uri="{9D8B030D-6E8A-4147-A177-3AD203B41FA5}">
                      <a16:colId xmlns:a16="http://schemas.microsoft.com/office/drawing/2014/main" val="4202656287"/>
                    </a:ext>
                  </a:extLst>
                </a:gridCol>
              </a:tblGrid>
              <a:tr h="528906">
                <a:tc>
                  <a:txBody>
                    <a:bodyPr/>
                    <a:lstStyle/>
                    <a:p>
                      <a:pPr marL="0" marR="0" lvl="0" indent="0" algn="l">
                        <a:spcBef>
                          <a:spcPts val="0"/>
                        </a:spcBef>
                        <a:spcAft>
                          <a:spcPts val="0"/>
                        </a:spcAft>
                        <a:buFont typeface="Symbol" panose="05050102010706020507" pitchFamily="18" charset="2"/>
                        <a:buNone/>
                      </a:pPr>
                      <a:r>
                        <a:rPr lang="en-US" sz="3600" b="1" dirty="0">
                          <a:effectLst/>
                        </a:rPr>
                        <a:t>Side 2:  Plant in me, O Lord, all Your virtues, so that I might be devout, wise, and have the proper priorities in my life.</a:t>
                      </a:r>
                      <a:endParaRPr lang="en-US" sz="3600" b="1" dirty="0">
                        <a:solidFill>
                          <a:srgbClr val="000000"/>
                        </a:solidFill>
                        <a:effectLst/>
                        <a:latin typeface="Times New Roman" panose="02020603050405020304" pitchFamily="18" charset="0"/>
                        <a:ea typeface="Calibri" panose="020F0502020204030204" pitchFamily="34" charset="0"/>
                      </a:endParaRPr>
                    </a:p>
                  </a:txBody>
                  <a:tcPr marL="82642" marR="82642" marT="0" marB="0"/>
                </a:tc>
                <a:extLst>
                  <a:ext uri="{0D108BD9-81ED-4DB2-BD59-A6C34878D82A}">
                    <a16:rowId xmlns:a16="http://schemas.microsoft.com/office/drawing/2014/main" val="417011257"/>
                  </a:ext>
                </a:extLst>
              </a:tr>
            </a:tbl>
          </a:graphicData>
        </a:graphic>
      </p:graphicFrame>
    </p:spTree>
    <p:extLst>
      <p:ext uri="{BB962C8B-B14F-4D97-AF65-F5344CB8AC3E}">
        <p14:creationId xmlns:p14="http://schemas.microsoft.com/office/powerpoint/2010/main" val="3350017284"/>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1F427182-9D72-4DA1-B09F-B7EF57905C2D}"/>
              </a:ext>
            </a:extLst>
          </p:cNvPr>
          <p:cNvSpPr>
            <a:spLocks noGrp="1"/>
          </p:cNvSpPr>
          <p:nvPr>
            <p:ph type="title"/>
          </p:nvPr>
        </p:nvSpPr>
        <p:spPr>
          <a:xfrm>
            <a:off x="2654259" y="-353602"/>
            <a:ext cx="7411825" cy="1752599"/>
          </a:xfrm>
        </p:spPr>
        <p:txBody>
          <a:bodyPr>
            <a:normAutofit/>
          </a:bodyPr>
          <a:lstStyle/>
          <a:p>
            <a:pPr algn="l"/>
            <a:r>
              <a:rPr lang="en-US" sz="4400" u="sng" dirty="0"/>
              <a:t>Opening Prayer Cont.</a:t>
            </a:r>
          </a:p>
        </p:txBody>
      </p:sp>
      <p:graphicFrame>
        <p:nvGraphicFramePr>
          <p:cNvPr id="4" name="Content Placeholder 3">
            <a:extLst>
              <a:ext uri="{FF2B5EF4-FFF2-40B4-BE49-F238E27FC236}">
                <a16:creationId xmlns:a16="http://schemas.microsoft.com/office/drawing/2014/main" id="{EC1D77AE-596D-4EAF-BCDB-26A2C1C25AF1}"/>
              </a:ext>
            </a:extLst>
          </p:cNvPr>
          <p:cNvGraphicFramePr>
            <a:graphicFrameLocks noGrp="1"/>
          </p:cNvGraphicFramePr>
          <p:nvPr>
            <p:ph idx="1"/>
            <p:extLst>
              <p:ext uri="{D42A27DB-BD31-4B8C-83A1-F6EECF244321}">
                <p14:modId xmlns:p14="http://schemas.microsoft.com/office/powerpoint/2010/main" val="503094704"/>
              </p:ext>
            </p:extLst>
          </p:nvPr>
        </p:nvGraphicFramePr>
        <p:xfrm>
          <a:off x="7656992" y="2887663"/>
          <a:ext cx="3965573" cy="3657600"/>
        </p:xfrm>
        <a:graphic>
          <a:graphicData uri="http://schemas.openxmlformats.org/drawingml/2006/table">
            <a:tbl>
              <a:tblPr>
                <a:tableStyleId>{2D5ABB26-0587-4C30-8999-92F81FD0307C}</a:tableStyleId>
              </a:tblPr>
              <a:tblGrid>
                <a:gridCol w="3965573">
                  <a:extLst>
                    <a:ext uri="{9D8B030D-6E8A-4147-A177-3AD203B41FA5}">
                      <a16:colId xmlns:a16="http://schemas.microsoft.com/office/drawing/2014/main" val="163899052"/>
                    </a:ext>
                  </a:extLst>
                </a:gridCol>
              </a:tblGrid>
              <a:tr h="396679">
                <a:tc>
                  <a:txBody>
                    <a:bodyPr/>
                    <a:lstStyle/>
                    <a:p>
                      <a:pPr marL="0" marR="0" lvl="0" indent="0" algn="l">
                        <a:spcBef>
                          <a:spcPts val="0"/>
                        </a:spcBef>
                        <a:spcAft>
                          <a:spcPts val="0"/>
                        </a:spcAft>
                        <a:buFont typeface="Symbol" panose="05050102010706020507" pitchFamily="18" charset="2"/>
                        <a:buNone/>
                      </a:pPr>
                      <a:r>
                        <a:rPr lang="en-US" sz="4000" b="1" dirty="0">
                          <a:effectLst/>
                        </a:rPr>
                        <a:t>Side 2: Help me to persevere and not give up until I have finished what you ask of me. Amen.</a:t>
                      </a:r>
                      <a:endParaRPr lang="en-US" sz="4000" b="1" dirty="0">
                        <a:solidFill>
                          <a:srgbClr val="000000"/>
                        </a:solidFill>
                        <a:effectLst/>
                        <a:latin typeface="Times New Roman" panose="02020603050405020304" pitchFamily="18" charset="0"/>
                        <a:ea typeface="Calibri" panose="020F0502020204030204" pitchFamily="34" charset="0"/>
                      </a:endParaRPr>
                    </a:p>
                  </a:txBody>
                  <a:tcPr marL="82642" marR="82642" marT="0" marB="0"/>
                </a:tc>
                <a:extLst>
                  <a:ext uri="{0D108BD9-81ED-4DB2-BD59-A6C34878D82A}">
                    <a16:rowId xmlns:a16="http://schemas.microsoft.com/office/drawing/2014/main" val="891777272"/>
                  </a:ext>
                </a:extLst>
              </a:tr>
            </a:tbl>
          </a:graphicData>
        </a:graphic>
      </p:graphicFrame>
      <p:graphicFrame>
        <p:nvGraphicFramePr>
          <p:cNvPr id="17" name="Content Placeholder 3">
            <a:extLst>
              <a:ext uri="{FF2B5EF4-FFF2-40B4-BE49-F238E27FC236}">
                <a16:creationId xmlns:a16="http://schemas.microsoft.com/office/drawing/2014/main" id="{73AF57CC-39CD-493D-BA7C-E58F6B908519}"/>
              </a:ext>
            </a:extLst>
          </p:cNvPr>
          <p:cNvGraphicFramePr>
            <a:graphicFrameLocks/>
          </p:cNvGraphicFramePr>
          <p:nvPr>
            <p:extLst>
              <p:ext uri="{D42A27DB-BD31-4B8C-83A1-F6EECF244321}">
                <p14:modId xmlns:p14="http://schemas.microsoft.com/office/powerpoint/2010/main" val="4017539951"/>
              </p:ext>
            </p:extLst>
          </p:nvPr>
        </p:nvGraphicFramePr>
        <p:xfrm>
          <a:off x="55861" y="1058314"/>
          <a:ext cx="5381029" cy="4876800"/>
        </p:xfrm>
        <a:graphic>
          <a:graphicData uri="http://schemas.openxmlformats.org/drawingml/2006/table">
            <a:tbl>
              <a:tblPr>
                <a:tableStyleId>{2D5ABB26-0587-4C30-8999-92F81FD0307C}</a:tableStyleId>
              </a:tblPr>
              <a:tblGrid>
                <a:gridCol w="5381029">
                  <a:extLst>
                    <a:ext uri="{9D8B030D-6E8A-4147-A177-3AD203B41FA5}">
                      <a16:colId xmlns:a16="http://schemas.microsoft.com/office/drawing/2014/main" val="163899052"/>
                    </a:ext>
                  </a:extLst>
                </a:gridCol>
              </a:tblGrid>
              <a:tr h="396679">
                <a:tc>
                  <a:txBody>
                    <a:bodyPr/>
                    <a:lstStyle/>
                    <a:p>
                      <a:pPr marL="0" marR="0" lvl="0" indent="0" algn="l">
                        <a:spcBef>
                          <a:spcPts val="0"/>
                        </a:spcBef>
                        <a:spcAft>
                          <a:spcPts val="0"/>
                        </a:spcAft>
                        <a:buFont typeface="Symbol" panose="05050102010706020507" pitchFamily="18" charset="2"/>
                        <a:buNone/>
                      </a:pPr>
                      <a:r>
                        <a:rPr lang="en-US" sz="4000" dirty="0">
                          <a:effectLst/>
                        </a:rPr>
                        <a:t>Side 1: May I be present to see You in each moment and not rush by too hastily. May I also not be afraid of what you ask of me, not matter how big or challenging it may seem.</a:t>
                      </a:r>
                    </a:p>
                  </a:txBody>
                  <a:tcPr marL="82642" marR="82642" marT="0" marB="0"/>
                </a:tc>
                <a:extLst>
                  <a:ext uri="{0D108BD9-81ED-4DB2-BD59-A6C34878D82A}">
                    <a16:rowId xmlns:a16="http://schemas.microsoft.com/office/drawing/2014/main" val="891777272"/>
                  </a:ext>
                </a:extLst>
              </a:tr>
            </a:tbl>
          </a:graphicData>
        </a:graphic>
      </p:graphicFrame>
    </p:spTree>
    <p:extLst>
      <p:ext uri="{BB962C8B-B14F-4D97-AF65-F5344CB8AC3E}">
        <p14:creationId xmlns:p14="http://schemas.microsoft.com/office/powerpoint/2010/main" val="3728082833"/>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E5A9F672-20B1-4630-9605-E0A7E6DA9B93}"/>
              </a:ext>
            </a:extLst>
          </p:cNvPr>
          <p:cNvSpPr>
            <a:spLocks noGrp="1"/>
          </p:cNvSpPr>
          <p:nvPr>
            <p:ph type="title"/>
          </p:nvPr>
        </p:nvSpPr>
        <p:spPr>
          <a:xfrm>
            <a:off x="3456591" y="-109538"/>
            <a:ext cx="7411825" cy="1752599"/>
          </a:xfrm>
        </p:spPr>
        <p:txBody>
          <a:bodyPr>
            <a:normAutofit/>
          </a:bodyPr>
          <a:lstStyle/>
          <a:p>
            <a:pPr algn="l"/>
            <a:r>
              <a:rPr lang="en-US" dirty="0"/>
              <a:t>Would you rather…</a:t>
            </a:r>
          </a:p>
        </p:txBody>
      </p:sp>
      <p:sp>
        <p:nvSpPr>
          <p:cNvPr id="3" name="Content Placeholder 2">
            <a:extLst>
              <a:ext uri="{FF2B5EF4-FFF2-40B4-BE49-F238E27FC236}">
                <a16:creationId xmlns:a16="http://schemas.microsoft.com/office/drawing/2014/main" id="{B5A9F8F3-0A03-408A-9664-03BA4CF4AED1}"/>
              </a:ext>
            </a:extLst>
          </p:cNvPr>
          <p:cNvSpPr>
            <a:spLocks noGrp="1"/>
          </p:cNvSpPr>
          <p:nvPr>
            <p:ph idx="1"/>
          </p:nvPr>
        </p:nvSpPr>
        <p:spPr>
          <a:xfrm>
            <a:off x="1001046" y="2129087"/>
            <a:ext cx="3407762" cy="1552075"/>
          </a:xfrm>
        </p:spPr>
        <p:txBody>
          <a:bodyPr anchor="t">
            <a:normAutofit/>
          </a:bodyPr>
          <a:lstStyle/>
          <a:p>
            <a:pPr marL="0" indent="0">
              <a:buNone/>
            </a:pPr>
            <a:r>
              <a:rPr lang="en-US" sz="4000" dirty="0"/>
              <a:t>Have unlimited pizza for life</a:t>
            </a:r>
          </a:p>
        </p:txBody>
      </p:sp>
      <p:sp>
        <p:nvSpPr>
          <p:cNvPr id="17" name="Content Placeholder 2">
            <a:extLst>
              <a:ext uri="{FF2B5EF4-FFF2-40B4-BE49-F238E27FC236}">
                <a16:creationId xmlns:a16="http://schemas.microsoft.com/office/drawing/2014/main" id="{B0081088-3753-4ADE-8797-C5DC834F13DF}"/>
              </a:ext>
            </a:extLst>
          </p:cNvPr>
          <p:cNvSpPr txBox="1">
            <a:spLocks/>
          </p:cNvSpPr>
          <p:nvPr/>
        </p:nvSpPr>
        <p:spPr>
          <a:xfrm>
            <a:off x="7991473" y="2311442"/>
            <a:ext cx="3407762" cy="155207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buFont typeface="Arial"/>
              <a:buNone/>
            </a:pPr>
            <a:r>
              <a:rPr lang="en-US" sz="4000" dirty="0"/>
              <a:t>Have unlimited tacos for life</a:t>
            </a:r>
          </a:p>
        </p:txBody>
      </p:sp>
      <p:sp>
        <p:nvSpPr>
          <p:cNvPr id="4" name="Arrow: Right 3">
            <a:extLst>
              <a:ext uri="{FF2B5EF4-FFF2-40B4-BE49-F238E27FC236}">
                <a16:creationId xmlns:a16="http://schemas.microsoft.com/office/drawing/2014/main" id="{C7C6B8C7-5850-4A54-A605-605AC0240396}"/>
              </a:ext>
            </a:extLst>
          </p:cNvPr>
          <p:cNvSpPr/>
          <p:nvPr/>
        </p:nvSpPr>
        <p:spPr>
          <a:xfrm>
            <a:off x="7566409"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F2C6D6AD-6F4F-4A67-9AA3-62E41793B597}"/>
              </a:ext>
            </a:extLst>
          </p:cNvPr>
          <p:cNvSpPr/>
          <p:nvPr/>
        </p:nvSpPr>
        <p:spPr>
          <a:xfrm rot="10800000">
            <a:off x="-36122"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CB3B5DCF-C7B1-43B4-8AF8-DC772BCFB332}"/>
              </a:ext>
            </a:extLst>
          </p:cNvPr>
          <p:cNvPicPr>
            <a:picLocks noChangeAspect="1"/>
          </p:cNvPicPr>
          <p:nvPr/>
        </p:nvPicPr>
        <p:blipFill>
          <a:blip r:embed="rId2"/>
          <a:stretch>
            <a:fillRect/>
          </a:stretch>
        </p:blipFill>
        <p:spPr>
          <a:xfrm>
            <a:off x="869214" y="541008"/>
            <a:ext cx="2213955" cy="1583066"/>
          </a:xfrm>
          <a:prstGeom prst="rect">
            <a:avLst/>
          </a:prstGeom>
        </p:spPr>
      </p:pic>
      <p:pic>
        <p:nvPicPr>
          <p:cNvPr id="6" name="Picture 5">
            <a:extLst>
              <a:ext uri="{FF2B5EF4-FFF2-40B4-BE49-F238E27FC236}">
                <a16:creationId xmlns:a16="http://schemas.microsoft.com/office/drawing/2014/main" id="{243ED88F-B7A5-4434-8F98-B43C20FB0098}"/>
              </a:ext>
            </a:extLst>
          </p:cNvPr>
          <p:cNvPicPr>
            <a:picLocks noChangeAspect="1"/>
          </p:cNvPicPr>
          <p:nvPr/>
        </p:nvPicPr>
        <p:blipFill>
          <a:blip r:embed="rId3"/>
          <a:stretch>
            <a:fillRect/>
          </a:stretch>
        </p:blipFill>
        <p:spPr>
          <a:xfrm>
            <a:off x="8847136" y="447412"/>
            <a:ext cx="2712052" cy="1769291"/>
          </a:xfrm>
          <a:prstGeom prst="rect">
            <a:avLst/>
          </a:prstGeom>
        </p:spPr>
      </p:pic>
    </p:spTree>
    <p:extLst>
      <p:ext uri="{BB962C8B-B14F-4D97-AF65-F5344CB8AC3E}">
        <p14:creationId xmlns:p14="http://schemas.microsoft.com/office/powerpoint/2010/main" val="3248969213"/>
      </p:ext>
    </p:extLst>
  </p:cSld>
  <p:clrMapOvr>
    <a:overrideClrMapping bg1="dk1" tx1="lt1" bg2="dk2" tx2="lt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E5A9F672-20B1-4630-9605-E0A7E6DA9B93}"/>
              </a:ext>
            </a:extLst>
          </p:cNvPr>
          <p:cNvSpPr>
            <a:spLocks noGrp="1"/>
          </p:cNvSpPr>
          <p:nvPr>
            <p:ph type="title"/>
          </p:nvPr>
        </p:nvSpPr>
        <p:spPr>
          <a:xfrm>
            <a:off x="3456591" y="-109538"/>
            <a:ext cx="7411825" cy="1752599"/>
          </a:xfrm>
        </p:spPr>
        <p:txBody>
          <a:bodyPr>
            <a:normAutofit/>
          </a:bodyPr>
          <a:lstStyle/>
          <a:p>
            <a:pPr algn="l"/>
            <a:r>
              <a:rPr lang="en-US" dirty="0"/>
              <a:t>Would you rather…</a:t>
            </a:r>
          </a:p>
        </p:txBody>
      </p:sp>
      <p:sp>
        <p:nvSpPr>
          <p:cNvPr id="3" name="Content Placeholder 2">
            <a:extLst>
              <a:ext uri="{FF2B5EF4-FFF2-40B4-BE49-F238E27FC236}">
                <a16:creationId xmlns:a16="http://schemas.microsoft.com/office/drawing/2014/main" id="{B5A9F8F3-0A03-408A-9664-03BA4CF4AED1}"/>
              </a:ext>
            </a:extLst>
          </p:cNvPr>
          <p:cNvSpPr>
            <a:spLocks noGrp="1"/>
          </p:cNvSpPr>
          <p:nvPr>
            <p:ph idx="1"/>
          </p:nvPr>
        </p:nvSpPr>
        <p:spPr>
          <a:xfrm>
            <a:off x="1225838" y="2728996"/>
            <a:ext cx="3407762" cy="1552075"/>
          </a:xfrm>
        </p:spPr>
        <p:txBody>
          <a:bodyPr anchor="t">
            <a:normAutofit/>
          </a:bodyPr>
          <a:lstStyle/>
          <a:p>
            <a:pPr marL="0" indent="0" algn="ctr">
              <a:buNone/>
            </a:pPr>
            <a:r>
              <a:rPr lang="en-US" sz="4000" dirty="0"/>
              <a:t>Vacation in the mountains</a:t>
            </a:r>
          </a:p>
        </p:txBody>
      </p:sp>
      <p:sp>
        <p:nvSpPr>
          <p:cNvPr id="17" name="Content Placeholder 2">
            <a:extLst>
              <a:ext uri="{FF2B5EF4-FFF2-40B4-BE49-F238E27FC236}">
                <a16:creationId xmlns:a16="http://schemas.microsoft.com/office/drawing/2014/main" id="{B0081088-3753-4ADE-8797-C5DC834F13DF}"/>
              </a:ext>
            </a:extLst>
          </p:cNvPr>
          <p:cNvSpPr txBox="1">
            <a:spLocks/>
          </p:cNvSpPr>
          <p:nvPr/>
        </p:nvSpPr>
        <p:spPr>
          <a:xfrm>
            <a:off x="7731334" y="2837114"/>
            <a:ext cx="3407762" cy="155207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ctr">
              <a:buFont typeface="Arial"/>
              <a:buNone/>
            </a:pPr>
            <a:r>
              <a:rPr lang="en-US" sz="4000" dirty="0"/>
              <a:t>Vacation at the beach</a:t>
            </a:r>
          </a:p>
        </p:txBody>
      </p:sp>
      <p:sp>
        <p:nvSpPr>
          <p:cNvPr id="4" name="Arrow: Right 3">
            <a:extLst>
              <a:ext uri="{FF2B5EF4-FFF2-40B4-BE49-F238E27FC236}">
                <a16:creationId xmlns:a16="http://schemas.microsoft.com/office/drawing/2014/main" id="{C7C6B8C7-5850-4A54-A605-605AC0240396}"/>
              </a:ext>
            </a:extLst>
          </p:cNvPr>
          <p:cNvSpPr/>
          <p:nvPr/>
        </p:nvSpPr>
        <p:spPr>
          <a:xfrm>
            <a:off x="7566409"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F2C6D6AD-6F4F-4A67-9AA3-62E41793B597}"/>
              </a:ext>
            </a:extLst>
          </p:cNvPr>
          <p:cNvSpPr/>
          <p:nvPr/>
        </p:nvSpPr>
        <p:spPr>
          <a:xfrm rot="10800000">
            <a:off x="-36122"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49DDDD1D-71B7-486E-87DE-D7BD2D5695E0}"/>
              </a:ext>
            </a:extLst>
          </p:cNvPr>
          <p:cNvPicPr>
            <a:picLocks noChangeAspect="1"/>
          </p:cNvPicPr>
          <p:nvPr/>
        </p:nvPicPr>
        <p:blipFill>
          <a:blip r:embed="rId2"/>
          <a:stretch>
            <a:fillRect/>
          </a:stretch>
        </p:blipFill>
        <p:spPr>
          <a:xfrm>
            <a:off x="171040" y="778385"/>
            <a:ext cx="3050994" cy="2004503"/>
          </a:xfrm>
          <a:prstGeom prst="rect">
            <a:avLst/>
          </a:prstGeom>
        </p:spPr>
      </p:pic>
      <p:pic>
        <p:nvPicPr>
          <p:cNvPr id="9" name="Picture 8">
            <a:extLst>
              <a:ext uri="{FF2B5EF4-FFF2-40B4-BE49-F238E27FC236}">
                <a16:creationId xmlns:a16="http://schemas.microsoft.com/office/drawing/2014/main" id="{8A27654B-9020-499C-8093-61ABBCC34F07}"/>
              </a:ext>
            </a:extLst>
          </p:cNvPr>
          <p:cNvPicPr>
            <a:picLocks noChangeAspect="1"/>
          </p:cNvPicPr>
          <p:nvPr/>
        </p:nvPicPr>
        <p:blipFill>
          <a:blip r:embed="rId3"/>
          <a:stretch>
            <a:fillRect/>
          </a:stretch>
        </p:blipFill>
        <p:spPr>
          <a:xfrm>
            <a:off x="7907719" y="440906"/>
            <a:ext cx="4235452" cy="2323851"/>
          </a:xfrm>
          <a:prstGeom prst="rect">
            <a:avLst/>
          </a:prstGeom>
        </p:spPr>
      </p:pic>
    </p:spTree>
    <p:extLst>
      <p:ext uri="{BB962C8B-B14F-4D97-AF65-F5344CB8AC3E}">
        <p14:creationId xmlns:p14="http://schemas.microsoft.com/office/powerpoint/2010/main" val="1040413014"/>
      </p:ext>
    </p:extLst>
  </p:cSld>
  <p:clrMapOvr>
    <a:overrideClrMapping bg1="dk1" tx1="lt1" bg2="dk2" tx2="lt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E5A9F672-20B1-4630-9605-E0A7E6DA9B93}"/>
              </a:ext>
            </a:extLst>
          </p:cNvPr>
          <p:cNvSpPr>
            <a:spLocks noGrp="1"/>
          </p:cNvSpPr>
          <p:nvPr>
            <p:ph type="title"/>
          </p:nvPr>
        </p:nvSpPr>
        <p:spPr>
          <a:xfrm>
            <a:off x="3456591" y="-109538"/>
            <a:ext cx="7411825" cy="1752599"/>
          </a:xfrm>
        </p:spPr>
        <p:txBody>
          <a:bodyPr>
            <a:normAutofit/>
          </a:bodyPr>
          <a:lstStyle/>
          <a:p>
            <a:pPr algn="l"/>
            <a:r>
              <a:rPr lang="en-US" dirty="0"/>
              <a:t>Would you rather…</a:t>
            </a:r>
          </a:p>
        </p:txBody>
      </p:sp>
      <p:sp>
        <p:nvSpPr>
          <p:cNvPr id="3" name="Content Placeholder 2">
            <a:extLst>
              <a:ext uri="{FF2B5EF4-FFF2-40B4-BE49-F238E27FC236}">
                <a16:creationId xmlns:a16="http://schemas.microsoft.com/office/drawing/2014/main" id="{B5A9F8F3-0A03-408A-9664-03BA4CF4AED1}"/>
              </a:ext>
            </a:extLst>
          </p:cNvPr>
          <p:cNvSpPr>
            <a:spLocks noGrp="1"/>
          </p:cNvSpPr>
          <p:nvPr>
            <p:ph idx="1"/>
          </p:nvPr>
        </p:nvSpPr>
        <p:spPr>
          <a:xfrm>
            <a:off x="1239358" y="2905124"/>
            <a:ext cx="3407762" cy="1552075"/>
          </a:xfrm>
        </p:spPr>
        <p:txBody>
          <a:bodyPr anchor="t">
            <a:normAutofit/>
          </a:bodyPr>
          <a:lstStyle/>
          <a:p>
            <a:pPr marL="0" indent="0" algn="ctr">
              <a:buNone/>
            </a:pPr>
            <a:r>
              <a:rPr lang="en-US" sz="4000" dirty="0"/>
              <a:t>Never do chores</a:t>
            </a:r>
          </a:p>
        </p:txBody>
      </p:sp>
      <p:sp>
        <p:nvSpPr>
          <p:cNvPr id="17" name="Content Placeholder 2">
            <a:extLst>
              <a:ext uri="{FF2B5EF4-FFF2-40B4-BE49-F238E27FC236}">
                <a16:creationId xmlns:a16="http://schemas.microsoft.com/office/drawing/2014/main" id="{B0081088-3753-4ADE-8797-C5DC834F13DF}"/>
              </a:ext>
            </a:extLst>
          </p:cNvPr>
          <p:cNvSpPr txBox="1">
            <a:spLocks/>
          </p:cNvSpPr>
          <p:nvPr/>
        </p:nvSpPr>
        <p:spPr>
          <a:xfrm>
            <a:off x="7558400" y="3225506"/>
            <a:ext cx="3407762" cy="155207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ctr">
              <a:buFont typeface="Arial"/>
              <a:buNone/>
            </a:pPr>
            <a:r>
              <a:rPr lang="en-US" sz="4000" dirty="0"/>
              <a:t>Never be sick</a:t>
            </a:r>
          </a:p>
        </p:txBody>
      </p:sp>
      <p:sp>
        <p:nvSpPr>
          <p:cNvPr id="4" name="Arrow: Right 3">
            <a:extLst>
              <a:ext uri="{FF2B5EF4-FFF2-40B4-BE49-F238E27FC236}">
                <a16:creationId xmlns:a16="http://schemas.microsoft.com/office/drawing/2014/main" id="{C7C6B8C7-5850-4A54-A605-605AC0240396}"/>
              </a:ext>
            </a:extLst>
          </p:cNvPr>
          <p:cNvSpPr/>
          <p:nvPr/>
        </p:nvSpPr>
        <p:spPr>
          <a:xfrm>
            <a:off x="7566409"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F2C6D6AD-6F4F-4A67-9AA3-62E41793B597}"/>
              </a:ext>
            </a:extLst>
          </p:cNvPr>
          <p:cNvSpPr/>
          <p:nvPr/>
        </p:nvSpPr>
        <p:spPr>
          <a:xfrm rot="10800000">
            <a:off x="-36122"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905E0C36-E6F4-4965-862D-0FCB36166531}"/>
              </a:ext>
            </a:extLst>
          </p:cNvPr>
          <p:cNvPicPr>
            <a:picLocks noChangeAspect="1"/>
          </p:cNvPicPr>
          <p:nvPr/>
        </p:nvPicPr>
        <p:blipFill>
          <a:blip r:embed="rId2"/>
          <a:stretch>
            <a:fillRect/>
          </a:stretch>
        </p:blipFill>
        <p:spPr>
          <a:xfrm>
            <a:off x="0" y="55815"/>
            <a:ext cx="3484644" cy="2663655"/>
          </a:xfrm>
          <a:prstGeom prst="rect">
            <a:avLst/>
          </a:prstGeom>
        </p:spPr>
      </p:pic>
      <p:pic>
        <p:nvPicPr>
          <p:cNvPr id="6" name="Picture 5">
            <a:extLst>
              <a:ext uri="{FF2B5EF4-FFF2-40B4-BE49-F238E27FC236}">
                <a16:creationId xmlns:a16="http://schemas.microsoft.com/office/drawing/2014/main" id="{CD2E75AE-74E1-4EE7-9C9D-432561B631F6}"/>
              </a:ext>
            </a:extLst>
          </p:cNvPr>
          <p:cNvPicPr>
            <a:picLocks noChangeAspect="1"/>
          </p:cNvPicPr>
          <p:nvPr/>
        </p:nvPicPr>
        <p:blipFill>
          <a:blip r:embed="rId3"/>
          <a:stretch>
            <a:fillRect/>
          </a:stretch>
        </p:blipFill>
        <p:spPr>
          <a:xfrm>
            <a:off x="8006011" y="276308"/>
            <a:ext cx="4066674" cy="2287504"/>
          </a:xfrm>
          <a:prstGeom prst="rect">
            <a:avLst/>
          </a:prstGeom>
        </p:spPr>
      </p:pic>
    </p:spTree>
    <p:extLst>
      <p:ext uri="{BB962C8B-B14F-4D97-AF65-F5344CB8AC3E}">
        <p14:creationId xmlns:p14="http://schemas.microsoft.com/office/powerpoint/2010/main" val="3172831687"/>
      </p:ext>
    </p:extLst>
  </p:cSld>
  <p:clrMapOvr>
    <a:overrideClrMapping bg1="dk1" tx1="lt1" bg2="dk2" tx2="lt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9CAC3B1-4879-424D-8F15-2062771961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4B8492CB-DFBA-4A82-9778-F21493DA36C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6526211" y="0"/>
            <a:ext cx="5014912" cy="6862763"/>
            <a:chOff x="2928938" y="-4763"/>
            <a:chExt cx="5014912" cy="6862763"/>
          </a:xfrm>
        </p:grpSpPr>
        <p:sp>
          <p:nvSpPr>
            <p:cNvPr id="11" name="Freeform 6">
              <a:extLst>
                <a:ext uri="{FF2B5EF4-FFF2-40B4-BE49-F238E27FC236}">
                  <a16:creationId xmlns:a16="http://schemas.microsoft.com/office/drawing/2014/main" id="{E34CC1C8-EBDD-4AEA-83E6-B27575B62E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12" name="Freeform 7">
              <a:extLst>
                <a:ext uri="{FF2B5EF4-FFF2-40B4-BE49-F238E27FC236}">
                  <a16:creationId xmlns:a16="http://schemas.microsoft.com/office/drawing/2014/main" id="{D6B38644-B85D-4211-9526-5B4C2A662BF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13" name="Freeform 12">
              <a:extLst>
                <a:ext uri="{FF2B5EF4-FFF2-40B4-BE49-F238E27FC236}">
                  <a16:creationId xmlns:a16="http://schemas.microsoft.com/office/drawing/2014/main" id="{8A8B2820-6B8F-4C19-BFC5-D28EE44E54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14" name="Freeform 13">
              <a:extLst>
                <a:ext uri="{FF2B5EF4-FFF2-40B4-BE49-F238E27FC236}">
                  <a16:creationId xmlns:a16="http://schemas.microsoft.com/office/drawing/2014/main" id="{773528ED-4D37-4A77-A8CA-86B6221C5E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15" name="Freeform 14">
              <a:extLst>
                <a:ext uri="{FF2B5EF4-FFF2-40B4-BE49-F238E27FC236}">
                  <a16:creationId xmlns:a16="http://schemas.microsoft.com/office/drawing/2014/main" id="{8A58A902-E944-4399-9A93-A91A6A82B16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16" name="Freeform 15">
              <a:extLst>
                <a:ext uri="{FF2B5EF4-FFF2-40B4-BE49-F238E27FC236}">
                  <a16:creationId xmlns:a16="http://schemas.microsoft.com/office/drawing/2014/main" id="{4EDB1155-2E8E-4FB8-AD42-101FE43832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grpSp>
      <p:sp>
        <p:nvSpPr>
          <p:cNvPr id="2" name="Title 1">
            <a:extLst>
              <a:ext uri="{FF2B5EF4-FFF2-40B4-BE49-F238E27FC236}">
                <a16:creationId xmlns:a16="http://schemas.microsoft.com/office/drawing/2014/main" id="{E5A9F672-20B1-4630-9605-E0A7E6DA9B93}"/>
              </a:ext>
            </a:extLst>
          </p:cNvPr>
          <p:cNvSpPr>
            <a:spLocks noGrp="1"/>
          </p:cNvSpPr>
          <p:nvPr>
            <p:ph type="title"/>
          </p:nvPr>
        </p:nvSpPr>
        <p:spPr>
          <a:xfrm>
            <a:off x="3456591" y="-109538"/>
            <a:ext cx="7411825" cy="1752599"/>
          </a:xfrm>
        </p:spPr>
        <p:txBody>
          <a:bodyPr>
            <a:normAutofit/>
          </a:bodyPr>
          <a:lstStyle/>
          <a:p>
            <a:pPr algn="l"/>
            <a:r>
              <a:rPr lang="en-US" dirty="0"/>
              <a:t>Would you rather…</a:t>
            </a:r>
          </a:p>
        </p:txBody>
      </p:sp>
      <p:sp>
        <p:nvSpPr>
          <p:cNvPr id="3" name="Content Placeholder 2">
            <a:extLst>
              <a:ext uri="{FF2B5EF4-FFF2-40B4-BE49-F238E27FC236}">
                <a16:creationId xmlns:a16="http://schemas.microsoft.com/office/drawing/2014/main" id="{B5A9F8F3-0A03-408A-9664-03BA4CF4AED1}"/>
              </a:ext>
            </a:extLst>
          </p:cNvPr>
          <p:cNvSpPr>
            <a:spLocks noGrp="1"/>
          </p:cNvSpPr>
          <p:nvPr>
            <p:ph idx="1"/>
          </p:nvPr>
        </p:nvSpPr>
        <p:spPr>
          <a:xfrm>
            <a:off x="1379351" y="3474493"/>
            <a:ext cx="3407762" cy="1552075"/>
          </a:xfrm>
        </p:spPr>
        <p:txBody>
          <a:bodyPr anchor="t">
            <a:normAutofit/>
          </a:bodyPr>
          <a:lstStyle/>
          <a:p>
            <a:pPr marL="0" indent="0" algn="ctr">
              <a:buNone/>
            </a:pPr>
            <a:r>
              <a:rPr lang="en-US" sz="4000" dirty="0"/>
              <a:t>Be Invisible</a:t>
            </a:r>
          </a:p>
        </p:txBody>
      </p:sp>
      <p:sp>
        <p:nvSpPr>
          <p:cNvPr id="17" name="Content Placeholder 2">
            <a:extLst>
              <a:ext uri="{FF2B5EF4-FFF2-40B4-BE49-F238E27FC236}">
                <a16:creationId xmlns:a16="http://schemas.microsoft.com/office/drawing/2014/main" id="{B0081088-3753-4ADE-8797-C5DC834F13DF}"/>
              </a:ext>
            </a:extLst>
          </p:cNvPr>
          <p:cNvSpPr txBox="1">
            <a:spLocks/>
          </p:cNvSpPr>
          <p:nvPr/>
        </p:nvSpPr>
        <p:spPr>
          <a:xfrm>
            <a:off x="7519576" y="3383774"/>
            <a:ext cx="3407762" cy="1552075"/>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a:lstStyle>
          <a:p>
            <a:pPr marL="0" indent="0" algn="ctr">
              <a:buFont typeface="Arial"/>
              <a:buNone/>
            </a:pPr>
            <a:r>
              <a:rPr lang="en-US" sz="4000" dirty="0"/>
              <a:t>Be able to fly</a:t>
            </a:r>
          </a:p>
        </p:txBody>
      </p:sp>
      <p:sp>
        <p:nvSpPr>
          <p:cNvPr id="4" name="Arrow: Right 3">
            <a:extLst>
              <a:ext uri="{FF2B5EF4-FFF2-40B4-BE49-F238E27FC236}">
                <a16:creationId xmlns:a16="http://schemas.microsoft.com/office/drawing/2014/main" id="{C7C6B8C7-5850-4A54-A605-605AC0240396}"/>
              </a:ext>
            </a:extLst>
          </p:cNvPr>
          <p:cNvSpPr/>
          <p:nvPr/>
        </p:nvSpPr>
        <p:spPr>
          <a:xfrm>
            <a:off x="7566409"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F2C6D6AD-6F4F-4A67-9AA3-62E41793B597}"/>
              </a:ext>
            </a:extLst>
          </p:cNvPr>
          <p:cNvSpPr/>
          <p:nvPr/>
        </p:nvSpPr>
        <p:spPr>
          <a:xfrm rot="10800000">
            <a:off x="-36122" y="3685925"/>
            <a:ext cx="4576762" cy="2535154"/>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37441615-990B-4442-AE02-D04C55E8FE91}"/>
              </a:ext>
            </a:extLst>
          </p:cNvPr>
          <p:cNvPicPr>
            <a:picLocks noChangeAspect="1"/>
          </p:cNvPicPr>
          <p:nvPr/>
        </p:nvPicPr>
        <p:blipFill rotWithShape="1">
          <a:blip r:embed="rId2"/>
          <a:srcRect b="10233"/>
          <a:stretch/>
        </p:blipFill>
        <p:spPr>
          <a:xfrm>
            <a:off x="119315" y="99177"/>
            <a:ext cx="2250719" cy="3033628"/>
          </a:xfrm>
          <a:prstGeom prst="rect">
            <a:avLst/>
          </a:prstGeom>
        </p:spPr>
      </p:pic>
      <p:pic>
        <p:nvPicPr>
          <p:cNvPr id="9" name="Picture 8">
            <a:extLst>
              <a:ext uri="{FF2B5EF4-FFF2-40B4-BE49-F238E27FC236}">
                <a16:creationId xmlns:a16="http://schemas.microsoft.com/office/drawing/2014/main" id="{D619C817-8D7E-4CA8-B784-35C8EC4C6EA4}"/>
              </a:ext>
            </a:extLst>
          </p:cNvPr>
          <p:cNvPicPr>
            <a:picLocks noChangeAspect="1"/>
          </p:cNvPicPr>
          <p:nvPr/>
        </p:nvPicPr>
        <p:blipFill rotWithShape="1">
          <a:blip r:embed="rId3"/>
          <a:srcRect b="9001"/>
          <a:stretch/>
        </p:blipFill>
        <p:spPr>
          <a:xfrm>
            <a:off x="8896245" y="66112"/>
            <a:ext cx="2928847" cy="2874989"/>
          </a:xfrm>
          <a:prstGeom prst="rect">
            <a:avLst/>
          </a:prstGeom>
        </p:spPr>
      </p:pic>
    </p:spTree>
    <p:extLst>
      <p:ext uri="{BB962C8B-B14F-4D97-AF65-F5344CB8AC3E}">
        <p14:creationId xmlns:p14="http://schemas.microsoft.com/office/powerpoint/2010/main" val="599611697"/>
      </p:ext>
    </p:extLst>
  </p:cSld>
  <p:clrMapOvr>
    <a:overrideClrMapping bg1="dk1" tx1="lt1" bg2="dk2" tx2="lt2" accent1="accent1" accent2="accent2" accent3="accent3" accent4="accent4" accent5="accent5" accent6="accent6" hlink="hlink" folHlink="folHlink"/>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otalTime>1</TotalTime>
  <Words>495</Words>
  <Application>Microsoft Office PowerPoint</Application>
  <PresentationFormat>Widescreen</PresentationFormat>
  <Paragraphs>41</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Corbel</vt:lpstr>
      <vt:lpstr>Symbol</vt:lpstr>
      <vt:lpstr>Times New Roman</vt:lpstr>
      <vt:lpstr>Parallax</vt:lpstr>
      <vt:lpstr>Unit 3 Family Gathering / Assessment </vt:lpstr>
      <vt:lpstr>Opening Prayer</vt:lpstr>
      <vt:lpstr>Opening Prayer Cont.</vt:lpstr>
      <vt:lpstr>Opening Prayer Cont. </vt:lpstr>
      <vt:lpstr>Opening Prayer Cont.</vt:lpstr>
      <vt:lpstr>Would you rather…</vt:lpstr>
      <vt:lpstr>Would you rather…</vt:lpstr>
      <vt:lpstr>Would you rather…</vt:lpstr>
      <vt:lpstr>Would you rather…</vt:lpstr>
      <vt:lpstr>Would you rather…</vt:lpstr>
      <vt:lpstr>PowerPoint Presentation</vt:lpstr>
      <vt:lpstr>Conversation Starters</vt:lpstr>
      <vt:lpstr>Commandments Activity</vt:lpstr>
      <vt:lpstr>PowerPoint Presentation</vt:lpstr>
      <vt:lpstr>Beatitudes Activity </vt:lpstr>
      <vt:lpstr>PowerPoint Presentation</vt:lpstr>
      <vt:lpstr>Closing Prayer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 Family Gathering / Assessment </dc:title>
  <dc:creator>Matt Kiernan</dc:creator>
  <cp:lastModifiedBy>Matt Kiernan</cp:lastModifiedBy>
  <cp:revision>1</cp:revision>
  <dcterms:created xsi:type="dcterms:W3CDTF">2019-05-17T19:23:26Z</dcterms:created>
  <dcterms:modified xsi:type="dcterms:W3CDTF">2019-05-17T19:25:22Z</dcterms:modified>
</cp:coreProperties>
</file>