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 id="258" r:id="rId3"/>
    <p:sldId id="262" r:id="rId4"/>
    <p:sldId id="259" r:id="rId5"/>
    <p:sldId id="260" r:id="rId6"/>
    <p:sldId id="256" r:id="rId7"/>
    <p:sldId id="257"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544" autoAdjust="0"/>
    <p:restoredTop sz="94660"/>
  </p:normalViewPr>
  <p:slideViewPr>
    <p:cSldViewPr snapToGrid="0">
      <p:cViewPr varScale="1">
        <p:scale>
          <a:sx n="74" d="100"/>
          <a:sy n="74" d="100"/>
        </p:scale>
        <p:origin x="51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BD5040A-0ECC-403D-AC07-D9FEE31CE4D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6DB65161-6B09-4950-98E8-06468EE2AF7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CAF83C77-1EAA-4983-80FF-E4F1925FFB55}"/>
              </a:ext>
            </a:extLst>
          </p:cNvPr>
          <p:cNvSpPr>
            <a:spLocks noGrp="1"/>
          </p:cNvSpPr>
          <p:nvPr>
            <p:ph type="dt" sz="half" idx="10"/>
          </p:nvPr>
        </p:nvSpPr>
        <p:spPr/>
        <p:txBody>
          <a:bodyPr/>
          <a:lstStyle/>
          <a:p>
            <a:fld id="{5F022A01-D3CC-4331-A047-96CD74424F51}" type="datetimeFigureOut">
              <a:rPr lang="en-US" smtClean="0"/>
              <a:t>12/5/2019</a:t>
            </a:fld>
            <a:endParaRPr lang="en-US"/>
          </a:p>
        </p:txBody>
      </p:sp>
      <p:sp>
        <p:nvSpPr>
          <p:cNvPr id="5" name="Footer Placeholder 4">
            <a:extLst>
              <a:ext uri="{FF2B5EF4-FFF2-40B4-BE49-F238E27FC236}">
                <a16:creationId xmlns:a16="http://schemas.microsoft.com/office/drawing/2014/main" xmlns="" id="{0D3AB4A6-1515-4963-B284-08B0BF6F00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011C03E4-49AA-4BAC-93A6-D1F52C6DA3E5}"/>
              </a:ext>
            </a:extLst>
          </p:cNvPr>
          <p:cNvSpPr>
            <a:spLocks noGrp="1"/>
          </p:cNvSpPr>
          <p:nvPr>
            <p:ph type="sldNum" sz="quarter" idx="12"/>
          </p:nvPr>
        </p:nvSpPr>
        <p:spPr/>
        <p:txBody>
          <a:bodyPr/>
          <a:lstStyle/>
          <a:p>
            <a:fld id="{4EE57527-A918-400E-B392-7E8CBFBAD421}" type="slidenum">
              <a:rPr lang="en-US" smtClean="0"/>
              <a:t>‹#›</a:t>
            </a:fld>
            <a:endParaRPr lang="en-US"/>
          </a:p>
        </p:txBody>
      </p:sp>
    </p:spTree>
    <p:extLst>
      <p:ext uri="{BB962C8B-B14F-4D97-AF65-F5344CB8AC3E}">
        <p14:creationId xmlns:p14="http://schemas.microsoft.com/office/powerpoint/2010/main" val="1707853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E1A2C2A-6CD2-4B52-9866-B89804E31ED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B3AD2D55-C963-4F8F-81F4-FFEB046C25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F76A3F19-6786-4A31-B5F2-2CAD1860121C}"/>
              </a:ext>
            </a:extLst>
          </p:cNvPr>
          <p:cNvSpPr>
            <a:spLocks noGrp="1"/>
          </p:cNvSpPr>
          <p:nvPr>
            <p:ph type="dt" sz="half" idx="10"/>
          </p:nvPr>
        </p:nvSpPr>
        <p:spPr/>
        <p:txBody>
          <a:bodyPr/>
          <a:lstStyle/>
          <a:p>
            <a:fld id="{5F022A01-D3CC-4331-A047-96CD74424F51}" type="datetimeFigureOut">
              <a:rPr lang="en-US" smtClean="0"/>
              <a:t>12/5/2019</a:t>
            </a:fld>
            <a:endParaRPr lang="en-US"/>
          </a:p>
        </p:txBody>
      </p:sp>
      <p:sp>
        <p:nvSpPr>
          <p:cNvPr id="5" name="Footer Placeholder 4">
            <a:extLst>
              <a:ext uri="{FF2B5EF4-FFF2-40B4-BE49-F238E27FC236}">
                <a16:creationId xmlns:a16="http://schemas.microsoft.com/office/drawing/2014/main" xmlns="" id="{6B0D8714-04E1-4BE5-96BA-AE06F78F47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D8CB1D4D-6A7A-4AF9-8263-AB7520B1614A}"/>
              </a:ext>
            </a:extLst>
          </p:cNvPr>
          <p:cNvSpPr>
            <a:spLocks noGrp="1"/>
          </p:cNvSpPr>
          <p:nvPr>
            <p:ph type="sldNum" sz="quarter" idx="12"/>
          </p:nvPr>
        </p:nvSpPr>
        <p:spPr/>
        <p:txBody>
          <a:bodyPr/>
          <a:lstStyle/>
          <a:p>
            <a:fld id="{4EE57527-A918-400E-B392-7E8CBFBAD421}" type="slidenum">
              <a:rPr lang="en-US" smtClean="0"/>
              <a:t>‹#›</a:t>
            </a:fld>
            <a:endParaRPr lang="en-US"/>
          </a:p>
        </p:txBody>
      </p:sp>
    </p:spTree>
    <p:extLst>
      <p:ext uri="{BB962C8B-B14F-4D97-AF65-F5344CB8AC3E}">
        <p14:creationId xmlns:p14="http://schemas.microsoft.com/office/powerpoint/2010/main" val="9943666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3B03B84D-ED22-4109-8C5B-FFC6309E3BA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FDDDC832-8C7F-4A0F-B14C-90AF6DE5BC2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23CDCF92-69E4-4878-BEDA-5DB052064D46}"/>
              </a:ext>
            </a:extLst>
          </p:cNvPr>
          <p:cNvSpPr>
            <a:spLocks noGrp="1"/>
          </p:cNvSpPr>
          <p:nvPr>
            <p:ph type="dt" sz="half" idx="10"/>
          </p:nvPr>
        </p:nvSpPr>
        <p:spPr/>
        <p:txBody>
          <a:bodyPr/>
          <a:lstStyle/>
          <a:p>
            <a:fld id="{5F022A01-D3CC-4331-A047-96CD74424F51}" type="datetimeFigureOut">
              <a:rPr lang="en-US" smtClean="0"/>
              <a:t>12/5/2019</a:t>
            </a:fld>
            <a:endParaRPr lang="en-US"/>
          </a:p>
        </p:txBody>
      </p:sp>
      <p:sp>
        <p:nvSpPr>
          <p:cNvPr id="5" name="Footer Placeholder 4">
            <a:extLst>
              <a:ext uri="{FF2B5EF4-FFF2-40B4-BE49-F238E27FC236}">
                <a16:creationId xmlns:a16="http://schemas.microsoft.com/office/drawing/2014/main" xmlns="" id="{44ED4B7E-2511-45DB-8D51-50C2AD3124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CCED74BB-8338-489B-AD74-0039A3F7DB56}"/>
              </a:ext>
            </a:extLst>
          </p:cNvPr>
          <p:cNvSpPr>
            <a:spLocks noGrp="1"/>
          </p:cNvSpPr>
          <p:nvPr>
            <p:ph type="sldNum" sz="quarter" idx="12"/>
          </p:nvPr>
        </p:nvSpPr>
        <p:spPr/>
        <p:txBody>
          <a:bodyPr/>
          <a:lstStyle/>
          <a:p>
            <a:fld id="{4EE57527-A918-400E-B392-7E8CBFBAD421}" type="slidenum">
              <a:rPr lang="en-US" smtClean="0"/>
              <a:t>‹#›</a:t>
            </a:fld>
            <a:endParaRPr lang="en-US"/>
          </a:p>
        </p:txBody>
      </p:sp>
    </p:spTree>
    <p:extLst>
      <p:ext uri="{BB962C8B-B14F-4D97-AF65-F5344CB8AC3E}">
        <p14:creationId xmlns:p14="http://schemas.microsoft.com/office/powerpoint/2010/main" val="4197341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9A204C3-9753-49EC-BAC9-5915E3878CD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DC0B772B-9FC9-421B-B984-CE68BCE7C33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F89BB7A-2888-4776-8BF3-D4C5CC3F505C}"/>
              </a:ext>
            </a:extLst>
          </p:cNvPr>
          <p:cNvSpPr>
            <a:spLocks noGrp="1"/>
          </p:cNvSpPr>
          <p:nvPr>
            <p:ph type="dt" sz="half" idx="10"/>
          </p:nvPr>
        </p:nvSpPr>
        <p:spPr/>
        <p:txBody>
          <a:bodyPr/>
          <a:lstStyle/>
          <a:p>
            <a:fld id="{5F022A01-D3CC-4331-A047-96CD74424F51}" type="datetimeFigureOut">
              <a:rPr lang="en-US" smtClean="0"/>
              <a:t>12/5/2019</a:t>
            </a:fld>
            <a:endParaRPr lang="en-US"/>
          </a:p>
        </p:txBody>
      </p:sp>
      <p:sp>
        <p:nvSpPr>
          <p:cNvPr id="5" name="Footer Placeholder 4">
            <a:extLst>
              <a:ext uri="{FF2B5EF4-FFF2-40B4-BE49-F238E27FC236}">
                <a16:creationId xmlns:a16="http://schemas.microsoft.com/office/drawing/2014/main" xmlns="" id="{A7F9CAB3-9CD9-485C-BD93-BAA436F8E2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BEAE6716-6D29-4D15-B584-71C3F01B13ED}"/>
              </a:ext>
            </a:extLst>
          </p:cNvPr>
          <p:cNvSpPr>
            <a:spLocks noGrp="1"/>
          </p:cNvSpPr>
          <p:nvPr>
            <p:ph type="sldNum" sz="quarter" idx="12"/>
          </p:nvPr>
        </p:nvSpPr>
        <p:spPr/>
        <p:txBody>
          <a:bodyPr/>
          <a:lstStyle/>
          <a:p>
            <a:fld id="{4EE57527-A918-400E-B392-7E8CBFBAD421}" type="slidenum">
              <a:rPr lang="en-US" smtClean="0"/>
              <a:t>‹#›</a:t>
            </a:fld>
            <a:endParaRPr lang="en-US"/>
          </a:p>
        </p:txBody>
      </p:sp>
    </p:spTree>
    <p:extLst>
      <p:ext uri="{BB962C8B-B14F-4D97-AF65-F5344CB8AC3E}">
        <p14:creationId xmlns:p14="http://schemas.microsoft.com/office/powerpoint/2010/main" val="25791009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D969A0F-2E42-4603-8BA6-A99583163C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98E32B65-2C03-4C73-BEDF-EF439E483E9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C679A15A-0675-48DA-B1A7-F1783CC616F3}"/>
              </a:ext>
            </a:extLst>
          </p:cNvPr>
          <p:cNvSpPr>
            <a:spLocks noGrp="1"/>
          </p:cNvSpPr>
          <p:nvPr>
            <p:ph type="dt" sz="half" idx="10"/>
          </p:nvPr>
        </p:nvSpPr>
        <p:spPr/>
        <p:txBody>
          <a:bodyPr/>
          <a:lstStyle/>
          <a:p>
            <a:fld id="{5F022A01-D3CC-4331-A047-96CD74424F51}" type="datetimeFigureOut">
              <a:rPr lang="en-US" smtClean="0"/>
              <a:t>12/5/2019</a:t>
            </a:fld>
            <a:endParaRPr lang="en-US"/>
          </a:p>
        </p:txBody>
      </p:sp>
      <p:sp>
        <p:nvSpPr>
          <p:cNvPr id="5" name="Footer Placeholder 4">
            <a:extLst>
              <a:ext uri="{FF2B5EF4-FFF2-40B4-BE49-F238E27FC236}">
                <a16:creationId xmlns:a16="http://schemas.microsoft.com/office/drawing/2014/main" xmlns="" id="{4DE0919F-E643-4742-9DC3-BC3D5A65A9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D2ADA96B-18C2-4E04-A9B5-B194DE847309}"/>
              </a:ext>
            </a:extLst>
          </p:cNvPr>
          <p:cNvSpPr>
            <a:spLocks noGrp="1"/>
          </p:cNvSpPr>
          <p:nvPr>
            <p:ph type="sldNum" sz="quarter" idx="12"/>
          </p:nvPr>
        </p:nvSpPr>
        <p:spPr/>
        <p:txBody>
          <a:bodyPr/>
          <a:lstStyle/>
          <a:p>
            <a:fld id="{4EE57527-A918-400E-B392-7E8CBFBAD421}" type="slidenum">
              <a:rPr lang="en-US" smtClean="0"/>
              <a:t>‹#›</a:t>
            </a:fld>
            <a:endParaRPr lang="en-US"/>
          </a:p>
        </p:txBody>
      </p:sp>
    </p:spTree>
    <p:extLst>
      <p:ext uri="{BB962C8B-B14F-4D97-AF65-F5344CB8AC3E}">
        <p14:creationId xmlns:p14="http://schemas.microsoft.com/office/powerpoint/2010/main" val="7891572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643EC3F-DDFD-41EF-B23B-2DD0634ACE8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8D4D13F1-B12B-418F-AADA-97E149F3CAB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EB30FE9C-50BF-4CB0-94F8-35B1DDEDB53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927C327A-4307-4AF9-938C-761C974D459D}"/>
              </a:ext>
            </a:extLst>
          </p:cNvPr>
          <p:cNvSpPr>
            <a:spLocks noGrp="1"/>
          </p:cNvSpPr>
          <p:nvPr>
            <p:ph type="dt" sz="half" idx="10"/>
          </p:nvPr>
        </p:nvSpPr>
        <p:spPr/>
        <p:txBody>
          <a:bodyPr/>
          <a:lstStyle/>
          <a:p>
            <a:fld id="{5F022A01-D3CC-4331-A047-96CD74424F51}" type="datetimeFigureOut">
              <a:rPr lang="en-US" smtClean="0"/>
              <a:t>12/5/2019</a:t>
            </a:fld>
            <a:endParaRPr lang="en-US"/>
          </a:p>
        </p:txBody>
      </p:sp>
      <p:sp>
        <p:nvSpPr>
          <p:cNvPr id="6" name="Footer Placeholder 5">
            <a:extLst>
              <a:ext uri="{FF2B5EF4-FFF2-40B4-BE49-F238E27FC236}">
                <a16:creationId xmlns:a16="http://schemas.microsoft.com/office/drawing/2014/main" xmlns="" id="{4782390B-1C5C-469F-8E98-8D130C0032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4AF838DB-0930-479B-8C54-7B55D05152D4}"/>
              </a:ext>
            </a:extLst>
          </p:cNvPr>
          <p:cNvSpPr>
            <a:spLocks noGrp="1"/>
          </p:cNvSpPr>
          <p:nvPr>
            <p:ph type="sldNum" sz="quarter" idx="12"/>
          </p:nvPr>
        </p:nvSpPr>
        <p:spPr/>
        <p:txBody>
          <a:bodyPr/>
          <a:lstStyle/>
          <a:p>
            <a:fld id="{4EE57527-A918-400E-B392-7E8CBFBAD421}" type="slidenum">
              <a:rPr lang="en-US" smtClean="0"/>
              <a:t>‹#›</a:t>
            </a:fld>
            <a:endParaRPr lang="en-US"/>
          </a:p>
        </p:txBody>
      </p:sp>
    </p:spTree>
    <p:extLst>
      <p:ext uri="{BB962C8B-B14F-4D97-AF65-F5344CB8AC3E}">
        <p14:creationId xmlns:p14="http://schemas.microsoft.com/office/powerpoint/2010/main" val="10394819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DDBE561-DD4B-4A63-88FD-498DFC0C74C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0806DC88-092F-4D2E-A3C5-F9403064036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4F1DFB5B-322E-441A-952E-9574F14F112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EC9B627E-44A1-41FA-9F31-6EDD622F88E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D61DC8E2-75BC-42F2-BE26-817021D841B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FBD3E94C-9606-40C8-A5DE-363AB9EACB66}"/>
              </a:ext>
            </a:extLst>
          </p:cNvPr>
          <p:cNvSpPr>
            <a:spLocks noGrp="1"/>
          </p:cNvSpPr>
          <p:nvPr>
            <p:ph type="dt" sz="half" idx="10"/>
          </p:nvPr>
        </p:nvSpPr>
        <p:spPr/>
        <p:txBody>
          <a:bodyPr/>
          <a:lstStyle/>
          <a:p>
            <a:fld id="{5F022A01-D3CC-4331-A047-96CD74424F51}" type="datetimeFigureOut">
              <a:rPr lang="en-US" smtClean="0"/>
              <a:t>12/5/2019</a:t>
            </a:fld>
            <a:endParaRPr lang="en-US"/>
          </a:p>
        </p:txBody>
      </p:sp>
      <p:sp>
        <p:nvSpPr>
          <p:cNvPr id="8" name="Footer Placeholder 7">
            <a:extLst>
              <a:ext uri="{FF2B5EF4-FFF2-40B4-BE49-F238E27FC236}">
                <a16:creationId xmlns:a16="http://schemas.microsoft.com/office/drawing/2014/main" xmlns="" id="{BDFE5CC7-4D94-4E51-A199-F701CA7AA02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C3D48D18-9C23-46D6-9F83-72EFFAA9A954}"/>
              </a:ext>
            </a:extLst>
          </p:cNvPr>
          <p:cNvSpPr>
            <a:spLocks noGrp="1"/>
          </p:cNvSpPr>
          <p:nvPr>
            <p:ph type="sldNum" sz="quarter" idx="12"/>
          </p:nvPr>
        </p:nvSpPr>
        <p:spPr/>
        <p:txBody>
          <a:bodyPr/>
          <a:lstStyle/>
          <a:p>
            <a:fld id="{4EE57527-A918-400E-B392-7E8CBFBAD421}" type="slidenum">
              <a:rPr lang="en-US" smtClean="0"/>
              <a:t>‹#›</a:t>
            </a:fld>
            <a:endParaRPr lang="en-US"/>
          </a:p>
        </p:txBody>
      </p:sp>
    </p:spTree>
    <p:extLst>
      <p:ext uri="{BB962C8B-B14F-4D97-AF65-F5344CB8AC3E}">
        <p14:creationId xmlns:p14="http://schemas.microsoft.com/office/powerpoint/2010/main" val="4694079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E8AC9A-3AD0-497F-9EAC-55BDC8ACA1D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99100C2D-8C14-4A09-9707-4942862D9588}"/>
              </a:ext>
            </a:extLst>
          </p:cNvPr>
          <p:cNvSpPr>
            <a:spLocks noGrp="1"/>
          </p:cNvSpPr>
          <p:nvPr>
            <p:ph type="dt" sz="half" idx="10"/>
          </p:nvPr>
        </p:nvSpPr>
        <p:spPr/>
        <p:txBody>
          <a:bodyPr/>
          <a:lstStyle/>
          <a:p>
            <a:fld id="{5F022A01-D3CC-4331-A047-96CD74424F51}" type="datetimeFigureOut">
              <a:rPr lang="en-US" smtClean="0"/>
              <a:t>12/5/2019</a:t>
            </a:fld>
            <a:endParaRPr lang="en-US"/>
          </a:p>
        </p:txBody>
      </p:sp>
      <p:sp>
        <p:nvSpPr>
          <p:cNvPr id="4" name="Footer Placeholder 3">
            <a:extLst>
              <a:ext uri="{FF2B5EF4-FFF2-40B4-BE49-F238E27FC236}">
                <a16:creationId xmlns:a16="http://schemas.microsoft.com/office/drawing/2014/main" xmlns="" id="{6793F4BD-DE2B-4E2B-A674-1E6F970E291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FCCA4DBB-3616-4410-9B1D-B0BD5EE9FA99}"/>
              </a:ext>
            </a:extLst>
          </p:cNvPr>
          <p:cNvSpPr>
            <a:spLocks noGrp="1"/>
          </p:cNvSpPr>
          <p:nvPr>
            <p:ph type="sldNum" sz="quarter" idx="12"/>
          </p:nvPr>
        </p:nvSpPr>
        <p:spPr/>
        <p:txBody>
          <a:bodyPr/>
          <a:lstStyle/>
          <a:p>
            <a:fld id="{4EE57527-A918-400E-B392-7E8CBFBAD421}" type="slidenum">
              <a:rPr lang="en-US" smtClean="0"/>
              <a:t>‹#›</a:t>
            </a:fld>
            <a:endParaRPr lang="en-US"/>
          </a:p>
        </p:txBody>
      </p:sp>
    </p:spTree>
    <p:extLst>
      <p:ext uri="{BB962C8B-B14F-4D97-AF65-F5344CB8AC3E}">
        <p14:creationId xmlns:p14="http://schemas.microsoft.com/office/powerpoint/2010/main" val="4528405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FA5CC8B7-11EE-4D84-897B-033C075DAF06}"/>
              </a:ext>
            </a:extLst>
          </p:cNvPr>
          <p:cNvSpPr>
            <a:spLocks noGrp="1"/>
          </p:cNvSpPr>
          <p:nvPr>
            <p:ph type="dt" sz="half" idx="10"/>
          </p:nvPr>
        </p:nvSpPr>
        <p:spPr/>
        <p:txBody>
          <a:bodyPr/>
          <a:lstStyle/>
          <a:p>
            <a:fld id="{5F022A01-D3CC-4331-A047-96CD74424F51}" type="datetimeFigureOut">
              <a:rPr lang="en-US" smtClean="0"/>
              <a:t>12/5/2019</a:t>
            </a:fld>
            <a:endParaRPr lang="en-US"/>
          </a:p>
        </p:txBody>
      </p:sp>
      <p:sp>
        <p:nvSpPr>
          <p:cNvPr id="3" name="Footer Placeholder 2">
            <a:extLst>
              <a:ext uri="{FF2B5EF4-FFF2-40B4-BE49-F238E27FC236}">
                <a16:creationId xmlns:a16="http://schemas.microsoft.com/office/drawing/2014/main" xmlns="" id="{AF522DE7-F630-49D2-B4F2-08668A2E334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117E668B-D053-4EDF-9D81-CE9FE410CAC2}"/>
              </a:ext>
            </a:extLst>
          </p:cNvPr>
          <p:cNvSpPr>
            <a:spLocks noGrp="1"/>
          </p:cNvSpPr>
          <p:nvPr>
            <p:ph type="sldNum" sz="quarter" idx="12"/>
          </p:nvPr>
        </p:nvSpPr>
        <p:spPr/>
        <p:txBody>
          <a:bodyPr/>
          <a:lstStyle/>
          <a:p>
            <a:fld id="{4EE57527-A918-400E-B392-7E8CBFBAD421}" type="slidenum">
              <a:rPr lang="en-US" smtClean="0"/>
              <a:t>‹#›</a:t>
            </a:fld>
            <a:endParaRPr lang="en-US"/>
          </a:p>
        </p:txBody>
      </p:sp>
    </p:spTree>
    <p:extLst>
      <p:ext uri="{BB962C8B-B14F-4D97-AF65-F5344CB8AC3E}">
        <p14:creationId xmlns:p14="http://schemas.microsoft.com/office/powerpoint/2010/main" val="151426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F45DEA5-C86D-4E42-B7D4-7C3339ED92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A72BC368-C17A-436B-90B9-E9F5C56F9FB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CBEC05C4-F9F6-4248-8C9A-E14771EFFF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02766F8F-67BD-488C-9AD3-8E04BBEBBFF3}"/>
              </a:ext>
            </a:extLst>
          </p:cNvPr>
          <p:cNvSpPr>
            <a:spLocks noGrp="1"/>
          </p:cNvSpPr>
          <p:nvPr>
            <p:ph type="dt" sz="half" idx="10"/>
          </p:nvPr>
        </p:nvSpPr>
        <p:spPr/>
        <p:txBody>
          <a:bodyPr/>
          <a:lstStyle/>
          <a:p>
            <a:fld id="{5F022A01-D3CC-4331-A047-96CD74424F51}" type="datetimeFigureOut">
              <a:rPr lang="en-US" smtClean="0"/>
              <a:t>12/5/2019</a:t>
            </a:fld>
            <a:endParaRPr lang="en-US"/>
          </a:p>
        </p:txBody>
      </p:sp>
      <p:sp>
        <p:nvSpPr>
          <p:cNvPr id="6" name="Footer Placeholder 5">
            <a:extLst>
              <a:ext uri="{FF2B5EF4-FFF2-40B4-BE49-F238E27FC236}">
                <a16:creationId xmlns:a16="http://schemas.microsoft.com/office/drawing/2014/main" xmlns="" id="{A443965B-5457-4350-BE74-0710B9CE4CB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C52EEC28-1AF6-44B7-BD71-3CD96CAE72F2}"/>
              </a:ext>
            </a:extLst>
          </p:cNvPr>
          <p:cNvSpPr>
            <a:spLocks noGrp="1"/>
          </p:cNvSpPr>
          <p:nvPr>
            <p:ph type="sldNum" sz="quarter" idx="12"/>
          </p:nvPr>
        </p:nvSpPr>
        <p:spPr/>
        <p:txBody>
          <a:bodyPr/>
          <a:lstStyle/>
          <a:p>
            <a:fld id="{4EE57527-A918-400E-B392-7E8CBFBAD421}" type="slidenum">
              <a:rPr lang="en-US" smtClean="0"/>
              <a:t>‹#›</a:t>
            </a:fld>
            <a:endParaRPr lang="en-US"/>
          </a:p>
        </p:txBody>
      </p:sp>
    </p:spTree>
    <p:extLst>
      <p:ext uri="{BB962C8B-B14F-4D97-AF65-F5344CB8AC3E}">
        <p14:creationId xmlns:p14="http://schemas.microsoft.com/office/powerpoint/2010/main" val="1860821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849A0D5-1478-42F7-B6E9-4DBD847C93C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08932A35-4756-45AF-A083-8C3490CC6C0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D20C4826-3E9A-4146-B5E3-F9DEC2F8E07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7E9A7BA9-2667-4C4F-8341-A17D4D28E55D}"/>
              </a:ext>
            </a:extLst>
          </p:cNvPr>
          <p:cNvSpPr>
            <a:spLocks noGrp="1"/>
          </p:cNvSpPr>
          <p:nvPr>
            <p:ph type="dt" sz="half" idx="10"/>
          </p:nvPr>
        </p:nvSpPr>
        <p:spPr/>
        <p:txBody>
          <a:bodyPr/>
          <a:lstStyle/>
          <a:p>
            <a:fld id="{5F022A01-D3CC-4331-A047-96CD74424F51}" type="datetimeFigureOut">
              <a:rPr lang="en-US" smtClean="0"/>
              <a:t>12/5/2019</a:t>
            </a:fld>
            <a:endParaRPr lang="en-US"/>
          </a:p>
        </p:txBody>
      </p:sp>
      <p:sp>
        <p:nvSpPr>
          <p:cNvPr id="6" name="Footer Placeholder 5">
            <a:extLst>
              <a:ext uri="{FF2B5EF4-FFF2-40B4-BE49-F238E27FC236}">
                <a16:creationId xmlns:a16="http://schemas.microsoft.com/office/drawing/2014/main" xmlns="" id="{4E9C050A-2EA5-4972-8AD3-575C3E482A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08839C24-B071-4469-9085-E476D263BCA6}"/>
              </a:ext>
            </a:extLst>
          </p:cNvPr>
          <p:cNvSpPr>
            <a:spLocks noGrp="1"/>
          </p:cNvSpPr>
          <p:nvPr>
            <p:ph type="sldNum" sz="quarter" idx="12"/>
          </p:nvPr>
        </p:nvSpPr>
        <p:spPr/>
        <p:txBody>
          <a:bodyPr/>
          <a:lstStyle/>
          <a:p>
            <a:fld id="{4EE57527-A918-400E-B392-7E8CBFBAD421}" type="slidenum">
              <a:rPr lang="en-US" smtClean="0"/>
              <a:t>‹#›</a:t>
            </a:fld>
            <a:endParaRPr lang="en-US"/>
          </a:p>
        </p:txBody>
      </p:sp>
    </p:spTree>
    <p:extLst>
      <p:ext uri="{BB962C8B-B14F-4D97-AF65-F5344CB8AC3E}">
        <p14:creationId xmlns:p14="http://schemas.microsoft.com/office/powerpoint/2010/main" val="33608753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C2543448-6108-4E92-A1F7-61BDAE55DFC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96DA9844-BBCA-4C42-AC49-25A8002961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BFCDF8F-0E83-4198-AA72-1DF48552E6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022A01-D3CC-4331-A047-96CD74424F51}" type="datetimeFigureOut">
              <a:rPr lang="en-US" smtClean="0"/>
              <a:t>12/5/2019</a:t>
            </a:fld>
            <a:endParaRPr lang="en-US"/>
          </a:p>
        </p:txBody>
      </p:sp>
      <p:sp>
        <p:nvSpPr>
          <p:cNvPr id="5" name="Footer Placeholder 4">
            <a:extLst>
              <a:ext uri="{FF2B5EF4-FFF2-40B4-BE49-F238E27FC236}">
                <a16:creationId xmlns:a16="http://schemas.microsoft.com/office/drawing/2014/main" xmlns="" id="{3B0BA6BF-1A57-412B-95C8-C878891DA9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DB07A46C-AA7E-47B7-90D2-C825B302E8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E57527-A918-400E-B392-7E8CBFBAD421}" type="slidenum">
              <a:rPr lang="en-US" smtClean="0"/>
              <a:t>‹#›</a:t>
            </a:fld>
            <a:endParaRPr lang="en-US"/>
          </a:p>
        </p:txBody>
      </p:sp>
    </p:spTree>
    <p:extLst>
      <p:ext uri="{BB962C8B-B14F-4D97-AF65-F5344CB8AC3E}">
        <p14:creationId xmlns:p14="http://schemas.microsoft.com/office/powerpoint/2010/main" val="38198678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9" name="Rectangle 88">
            <a:extLst>
              <a:ext uri="{FF2B5EF4-FFF2-40B4-BE49-F238E27FC236}">
                <a16:creationId xmlns:a16="http://schemas.microsoft.com/office/drawing/2014/main" xmlns="" id="{B6D861F1-F386-4A7D-A4BF-3BEB82DEBA86}"/>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91" name="Rectangle 90">
            <a:extLst>
              <a:ext uri="{FF2B5EF4-FFF2-40B4-BE49-F238E27FC236}">
                <a16:creationId xmlns:a16="http://schemas.microsoft.com/office/drawing/2014/main" xmlns="" id="{562DFC44-A40C-4573-9230-B3EDB3EC8EEB}"/>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558209" y="684398"/>
            <a:ext cx="11167447" cy="5206040"/>
          </a:xfrm>
          <a:prstGeom prst="rect">
            <a:avLst/>
          </a:prstGeom>
          <a:ln w="12700">
            <a:solidFill>
              <a:srgbClr val="EFEFEF"/>
            </a:solidFill>
          </a:ln>
          <a:effectLst>
            <a:outerShdw blurRad="50800" dist="38100" dir="2700000" algn="tl" rotWithShape="0">
              <a:schemeClr val="bg2">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3" name="Rectangle 92">
            <a:extLst>
              <a:ext uri="{FF2B5EF4-FFF2-40B4-BE49-F238E27FC236}">
                <a16:creationId xmlns:a16="http://schemas.microsoft.com/office/drawing/2014/main" xmlns="" id="{15589D35-CF9F-4DE9-A792-8571A09E9BC9}"/>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xmlns="" val="1"/>
              </p:ext>
            </p:extLst>
          </p:nvPr>
        </p:nvSpPr>
        <p:spPr>
          <a:xfrm>
            <a:off x="498834" y="1713627"/>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p:cNvSpPr>
            <a:spLocks noGrp="1"/>
          </p:cNvSpPr>
          <p:nvPr>
            <p:ph idx="1"/>
          </p:nvPr>
        </p:nvSpPr>
        <p:spPr>
          <a:xfrm>
            <a:off x="1115568" y="2962656"/>
            <a:ext cx="10168128" cy="2624328"/>
          </a:xfrm>
        </p:spPr>
        <p:txBody>
          <a:bodyPr>
            <a:normAutofit lnSpcReduction="10000"/>
          </a:bodyPr>
          <a:lstStyle/>
          <a:p>
            <a:pPr marL="0" indent="0">
              <a:buNone/>
            </a:pPr>
            <a:r>
              <a:rPr lang="en-US" sz="9600" b="1" dirty="0">
                <a:latin typeface="Ink Free" panose="03080402000500000000" pitchFamily="66" charset="0"/>
                <a:ea typeface="Gadugi" panose="020B0502040204020203" pitchFamily="34" charset="0"/>
                <a:cs typeface="Calibri" panose="020F0502020204030204" pitchFamily="34" charset="0"/>
              </a:rPr>
              <a:t>Welcome </a:t>
            </a:r>
          </a:p>
          <a:p>
            <a:pPr marL="0" indent="0">
              <a:buNone/>
            </a:pPr>
            <a:r>
              <a:rPr lang="en-US" sz="8000" b="1" dirty="0">
                <a:latin typeface="Ink Free" panose="03080402000500000000" pitchFamily="66" charset="0"/>
                <a:ea typeface="Gadugi" panose="020B0502040204020203" pitchFamily="34" charset="0"/>
                <a:cs typeface="Calibri" panose="020F0502020204030204" pitchFamily="34" charset="0"/>
              </a:rPr>
              <a:t>To Family Catechesis</a:t>
            </a:r>
          </a:p>
        </p:txBody>
      </p:sp>
    </p:spTree>
    <p:extLst>
      <p:ext uri="{BB962C8B-B14F-4D97-AF65-F5344CB8AC3E}">
        <p14:creationId xmlns:p14="http://schemas.microsoft.com/office/powerpoint/2010/main" val="42090616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4C48B5B-7A83-4D16-B18B-33E7008144BE}"/>
              </a:ext>
            </a:extLst>
          </p:cNvPr>
          <p:cNvSpPr>
            <a:spLocks noGrp="1"/>
          </p:cNvSpPr>
          <p:nvPr>
            <p:ph type="title"/>
          </p:nvPr>
        </p:nvSpPr>
        <p:spPr>
          <a:xfrm>
            <a:off x="4965430" y="629268"/>
            <a:ext cx="6586491" cy="1286160"/>
          </a:xfrm>
        </p:spPr>
        <p:txBody>
          <a:bodyPr anchor="b">
            <a:normAutofit/>
          </a:bodyPr>
          <a:lstStyle/>
          <a:p>
            <a:r>
              <a:rPr lang="en-US" b="1" dirty="0">
                <a:latin typeface="Arial" panose="020B0604020202020204" pitchFamily="34" charset="0"/>
                <a:cs typeface="Arial" panose="020B0604020202020204" pitchFamily="34" charset="0"/>
              </a:rPr>
              <a:t>Opening Prayer</a:t>
            </a:r>
          </a:p>
        </p:txBody>
      </p:sp>
      <p:pic>
        <p:nvPicPr>
          <p:cNvPr id="4" name="Picture 3">
            <a:extLst>
              <a:ext uri="{FF2B5EF4-FFF2-40B4-BE49-F238E27FC236}">
                <a16:creationId xmlns:a16="http://schemas.microsoft.com/office/drawing/2014/main" xmlns="" id="{8326D99C-77BF-4398-942E-FBAA6A0E989A}"/>
              </a:ext>
            </a:extLst>
          </p:cNvPr>
          <p:cNvPicPr>
            <a:picLocks noChangeAspect="1"/>
          </p:cNvPicPr>
          <p:nvPr/>
        </p:nvPicPr>
        <p:blipFill rotWithShape="1">
          <a:blip r:embed="rId2"/>
          <a:srcRect l="26669" r="22636"/>
          <a:stretch/>
        </p:blipFill>
        <p:spPr>
          <a:xfrm>
            <a:off x="20" y="10"/>
            <a:ext cx="4635571" cy="6857990"/>
          </a:xfrm>
          <a:prstGeom prst="rect">
            <a:avLst/>
          </a:prstGeom>
          <a:effectLst/>
        </p:spPr>
      </p:pic>
      <p:cxnSp>
        <p:nvCxnSpPr>
          <p:cNvPr id="11" name="Straight Connector 8">
            <a:extLst>
              <a:ext uri="{FF2B5EF4-FFF2-40B4-BE49-F238E27FC236}">
                <a16:creationId xmlns:a16="http://schemas.microsoft.com/office/drawing/2014/main" xmlns="" id="{A7F400EE-A8A5-48AF-B4D6-291B52C6F0B0}"/>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5080934" y="2115117"/>
            <a:ext cx="6309360" cy="0"/>
          </a:xfrm>
          <a:prstGeom prst="line">
            <a:avLst/>
          </a:prstGeom>
          <a:ln w="19050">
            <a:solidFill>
              <a:srgbClr val="FCC370"/>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xmlns="" id="{41D278F3-BFA5-47D7-ADF5-0237DED6EBA5}"/>
              </a:ext>
            </a:extLst>
          </p:cNvPr>
          <p:cNvSpPr>
            <a:spLocks noGrp="1"/>
          </p:cNvSpPr>
          <p:nvPr>
            <p:ph idx="1"/>
          </p:nvPr>
        </p:nvSpPr>
        <p:spPr>
          <a:xfrm>
            <a:off x="4965431" y="2115118"/>
            <a:ext cx="6586489" cy="4625048"/>
          </a:xfrm>
        </p:spPr>
        <p:txBody>
          <a:bodyPr>
            <a:normAutofit fontScale="55000" lnSpcReduction="20000"/>
          </a:bodyPr>
          <a:lstStyle/>
          <a:p>
            <a:pPr marL="0" indent="0">
              <a:buNone/>
            </a:pPr>
            <a:endParaRPr lang="en-US" sz="1900" dirty="0">
              <a:latin typeface="Arial" panose="020B0604020202020204" pitchFamily="34" charset="0"/>
              <a:cs typeface="Arial" panose="020B0604020202020204" pitchFamily="34" charset="0"/>
            </a:endParaRPr>
          </a:p>
          <a:p>
            <a:pPr marL="0" indent="0">
              <a:buNone/>
            </a:pPr>
            <a:r>
              <a:rPr lang="en-US" sz="3500" dirty="0">
                <a:latin typeface="Arial" panose="020B0604020202020204" pitchFamily="34" charset="0"/>
                <a:cs typeface="Arial" panose="020B0604020202020204" pitchFamily="34" charset="0"/>
              </a:rPr>
              <a:t>Prayers for Lighting the Advent Wreath Candles</a:t>
            </a:r>
          </a:p>
          <a:p>
            <a:pPr marL="0" indent="0">
              <a:buNone/>
            </a:pPr>
            <a:endParaRPr lang="en-US" sz="1900" b="1" dirty="0">
              <a:latin typeface="Arial" panose="020B0604020202020204" pitchFamily="34" charset="0"/>
              <a:cs typeface="Arial" panose="020B0604020202020204" pitchFamily="34" charset="0"/>
            </a:endParaRPr>
          </a:p>
          <a:p>
            <a:pPr marL="0" indent="0">
              <a:buNone/>
            </a:pPr>
            <a:r>
              <a:rPr lang="en-US" sz="5500" b="1" dirty="0">
                <a:latin typeface="Arial" panose="020B0604020202020204" pitchFamily="34" charset="0"/>
                <a:cs typeface="Arial" panose="020B0604020202020204" pitchFamily="34" charset="0"/>
              </a:rPr>
              <a:t>First Week </a:t>
            </a:r>
          </a:p>
          <a:p>
            <a:pPr marL="0" indent="0">
              <a:buNone/>
            </a:pPr>
            <a:r>
              <a:rPr lang="en-US" sz="5500" i="1" dirty="0">
                <a:latin typeface="Arial" panose="020B0604020202020204" pitchFamily="34" charset="0"/>
                <a:cs typeface="Arial" panose="020B0604020202020204" pitchFamily="34" charset="0"/>
              </a:rPr>
              <a:t>All-powerful God, increase our strength of will for doing good that Christ may find an eager welcome at his coming and call us to his side in the kingdom of heaven, where he lives and reigns with you and the Holy Spirit one God, forever and ever. </a:t>
            </a:r>
          </a:p>
          <a:p>
            <a:pPr marL="0" indent="0">
              <a:buNone/>
            </a:pPr>
            <a:r>
              <a:rPr lang="en-US" sz="5500" i="1" dirty="0">
                <a:latin typeface="Arial" panose="020B0604020202020204" pitchFamily="34" charset="0"/>
                <a:cs typeface="Arial" panose="020B0604020202020204" pitchFamily="34" charset="0"/>
              </a:rPr>
              <a:t>Amen.</a:t>
            </a:r>
          </a:p>
          <a:p>
            <a:pPr marL="0" indent="0">
              <a:buNone/>
            </a:pPr>
            <a:r>
              <a:rPr lang="en-US" sz="1900" i="1" dirty="0">
                <a:latin typeface="Arial" panose="020B0604020202020204" pitchFamily="34" charset="0"/>
                <a:cs typeface="Arial" panose="020B0604020202020204" pitchFamily="34" charset="0"/>
              </a:rPr>
              <a:t>	</a:t>
            </a:r>
          </a:p>
          <a:p>
            <a:pPr marL="0" indent="0">
              <a:buNone/>
            </a:pPr>
            <a:endParaRPr lang="en-US" sz="1900" i="1" dirty="0">
              <a:latin typeface="Arial" panose="020B0604020202020204" pitchFamily="34" charset="0"/>
              <a:cs typeface="Arial" panose="020B0604020202020204" pitchFamily="34" charset="0"/>
            </a:endParaRPr>
          </a:p>
          <a:p>
            <a:pPr marL="0" indent="0">
              <a:buNone/>
            </a:pPr>
            <a:endParaRPr lang="en-US" sz="1900" b="1" dirty="0">
              <a:latin typeface="Arial" panose="020B0604020202020204" pitchFamily="34" charset="0"/>
              <a:cs typeface="Arial" panose="020B0604020202020204" pitchFamily="34" charset="0"/>
            </a:endParaRPr>
          </a:p>
          <a:p>
            <a:endParaRPr lang="en-US" sz="1900" dirty="0"/>
          </a:p>
        </p:txBody>
      </p:sp>
    </p:spTree>
    <p:extLst>
      <p:ext uri="{BB962C8B-B14F-4D97-AF65-F5344CB8AC3E}">
        <p14:creationId xmlns:p14="http://schemas.microsoft.com/office/powerpoint/2010/main" val="1087714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4C48B5B-7A83-4D16-B18B-33E7008144BE}"/>
              </a:ext>
            </a:extLst>
          </p:cNvPr>
          <p:cNvSpPr>
            <a:spLocks noGrp="1"/>
          </p:cNvSpPr>
          <p:nvPr>
            <p:ph type="title"/>
          </p:nvPr>
        </p:nvSpPr>
        <p:spPr>
          <a:xfrm>
            <a:off x="4965430" y="629268"/>
            <a:ext cx="6586491" cy="1286160"/>
          </a:xfrm>
        </p:spPr>
        <p:txBody>
          <a:bodyPr anchor="b">
            <a:normAutofit/>
          </a:bodyPr>
          <a:lstStyle/>
          <a:p>
            <a:r>
              <a:rPr lang="en-US" b="1" dirty="0">
                <a:latin typeface="Arial" panose="020B0604020202020204" pitchFamily="34" charset="0"/>
                <a:cs typeface="Arial" panose="020B0604020202020204" pitchFamily="34" charset="0"/>
              </a:rPr>
              <a:t>Opening Prayer</a:t>
            </a:r>
          </a:p>
        </p:txBody>
      </p:sp>
      <p:pic>
        <p:nvPicPr>
          <p:cNvPr id="4" name="Picture 3">
            <a:extLst>
              <a:ext uri="{FF2B5EF4-FFF2-40B4-BE49-F238E27FC236}">
                <a16:creationId xmlns:a16="http://schemas.microsoft.com/office/drawing/2014/main" xmlns="" id="{8326D99C-77BF-4398-942E-FBAA6A0E989A}"/>
              </a:ext>
            </a:extLst>
          </p:cNvPr>
          <p:cNvPicPr>
            <a:picLocks noChangeAspect="1"/>
          </p:cNvPicPr>
          <p:nvPr/>
        </p:nvPicPr>
        <p:blipFill rotWithShape="1">
          <a:blip r:embed="rId2"/>
          <a:srcRect l="26669" r="22636"/>
          <a:stretch/>
        </p:blipFill>
        <p:spPr>
          <a:xfrm>
            <a:off x="20" y="10"/>
            <a:ext cx="4635571" cy="6857990"/>
          </a:xfrm>
          <a:prstGeom prst="rect">
            <a:avLst/>
          </a:prstGeom>
          <a:effectLst/>
        </p:spPr>
      </p:pic>
      <p:cxnSp>
        <p:nvCxnSpPr>
          <p:cNvPr id="14" name="Straight Connector 13">
            <a:extLst>
              <a:ext uri="{FF2B5EF4-FFF2-40B4-BE49-F238E27FC236}">
                <a16:creationId xmlns:a16="http://schemas.microsoft.com/office/drawing/2014/main" xmlns="" id="{A7F400EE-A8A5-48AF-B4D6-291B52C6F0B0}"/>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xmlns="" val="1"/>
              </p:ext>
            </p:extLst>
          </p:nvPr>
        </p:nvCxnSpPr>
        <p:spPr>
          <a:xfrm>
            <a:off x="5080934" y="2115117"/>
            <a:ext cx="6309360" cy="0"/>
          </a:xfrm>
          <a:prstGeom prst="line">
            <a:avLst/>
          </a:prstGeom>
          <a:ln w="19050">
            <a:solidFill>
              <a:srgbClr val="FCC370"/>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xmlns="" id="{41D278F3-BFA5-47D7-ADF5-0237DED6EBA5}"/>
              </a:ext>
            </a:extLst>
          </p:cNvPr>
          <p:cNvSpPr>
            <a:spLocks noGrp="1"/>
          </p:cNvSpPr>
          <p:nvPr>
            <p:ph idx="1"/>
          </p:nvPr>
        </p:nvSpPr>
        <p:spPr>
          <a:xfrm>
            <a:off x="4965431" y="2115117"/>
            <a:ext cx="6586489" cy="4742883"/>
          </a:xfrm>
        </p:spPr>
        <p:txBody>
          <a:bodyPr>
            <a:normAutofit fontScale="92500" lnSpcReduction="20000"/>
          </a:bodyPr>
          <a:lstStyle/>
          <a:p>
            <a:pPr marL="0" indent="0">
              <a:buNone/>
            </a:pPr>
            <a:endParaRPr lang="en-US" sz="2000" dirty="0">
              <a:latin typeface="Arial" panose="020B0604020202020204" pitchFamily="34" charset="0"/>
              <a:cs typeface="Arial" panose="020B0604020202020204" pitchFamily="34" charset="0"/>
            </a:endParaRPr>
          </a:p>
          <a:p>
            <a:pPr marL="0" indent="0">
              <a:buNone/>
            </a:pPr>
            <a:r>
              <a:rPr lang="en-US" sz="2000" dirty="0">
                <a:latin typeface="Arial" panose="020B0604020202020204" pitchFamily="34" charset="0"/>
                <a:cs typeface="Arial" panose="020B0604020202020204" pitchFamily="34" charset="0"/>
              </a:rPr>
              <a:t>Prayers for Lighting the Advent Wreath Candles</a:t>
            </a:r>
          </a:p>
          <a:p>
            <a:pPr marL="0" indent="0">
              <a:buNone/>
            </a:pPr>
            <a:endParaRPr lang="en-US" sz="2000" b="1" dirty="0">
              <a:latin typeface="Arial" panose="020B0604020202020204" pitchFamily="34" charset="0"/>
              <a:cs typeface="Arial" panose="020B0604020202020204" pitchFamily="34" charset="0"/>
            </a:endParaRPr>
          </a:p>
          <a:p>
            <a:pPr marL="0" indent="0">
              <a:buNone/>
            </a:pPr>
            <a:r>
              <a:rPr lang="en-US" sz="3200" b="1" dirty="0">
                <a:latin typeface="Arial" panose="020B0604020202020204" pitchFamily="34" charset="0"/>
                <a:cs typeface="Arial" panose="020B0604020202020204" pitchFamily="34" charset="0"/>
              </a:rPr>
              <a:t>Second Week</a:t>
            </a:r>
          </a:p>
          <a:p>
            <a:pPr marL="0" indent="0">
              <a:buNone/>
            </a:pPr>
            <a:r>
              <a:rPr lang="en-US" sz="3200" i="1" dirty="0">
                <a:latin typeface="Arial" panose="020B0604020202020204" pitchFamily="34" charset="0"/>
                <a:cs typeface="Arial" panose="020B0604020202020204" pitchFamily="34" charset="0"/>
              </a:rPr>
              <a:t>God of power and mercy open our hearts in welcome. Remove the things that hinder us from receiving Christ with joy so that we may share his wisdom and become one with him when he comes in glory, for he lives and reigns with you and the Holy Spirit, one God, forever and ever.</a:t>
            </a:r>
          </a:p>
          <a:p>
            <a:pPr marL="0" indent="0">
              <a:buNone/>
            </a:pPr>
            <a:r>
              <a:rPr lang="en-US" sz="3200" i="1" dirty="0">
                <a:latin typeface="Arial" panose="020B0604020202020204" pitchFamily="34" charset="0"/>
                <a:cs typeface="Arial" panose="020B0604020202020204" pitchFamily="34" charset="0"/>
              </a:rPr>
              <a:t>Amen.</a:t>
            </a:r>
          </a:p>
          <a:p>
            <a:pPr marL="0" indent="0">
              <a:buNone/>
            </a:pPr>
            <a:endParaRPr lang="en-US" sz="2000" i="1" dirty="0">
              <a:latin typeface="Arial" panose="020B0604020202020204" pitchFamily="34" charset="0"/>
              <a:cs typeface="Arial" panose="020B0604020202020204" pitchFamily="34" charset="0"/>
            </a:endParaRPr>
          </a:p>
          <a:p>
            <a:pPr marL="0" indent="0">
              <a:buNone/>
            </a:pPr>
            <a:endParaRPr lang="en-US" sz="2000" i="1" dirty="0">
              <a:latin typeface="Arial" panose="020B0604020202020204" pitchFamily="34" charset="0"/>
              <a:cs typeface="Arial" panose="020B0604020202020204" pitchFamily="34" charset="0"/>
            </a:endParaRPr>
          </a:p>
          <a:p>
            <a:pPr marL="0" indent="0">
              <a:buNone/>
            </a:pPr>
            <a:endParaRPr lang="en-US" sz="2000" b="1" dirty="0">
              <a:latin typeface="Arial" panose="020B0604020202020204" pitchFamily="34" charset="0"/>
              <a:cs typeface="Arial" panose="020B0604020202020204" pitchFamily="34" charset="0"/>
            </a:endParaRPr>
          </a:p>
          <a:p>
            <a:endParaRPr lang="en-US" sz="2000" dirty="0"/>
          </a:p>
        </p:txBody>
      </p:sp>
    </p:spTree>
    <p:extLst>
      <p:ext uri="{BB962C8B-B14F-4D97-AF65-F5344CB8AC3E}">
        <p14:creationId xmlns:p14="http://schemas.microsoft.com/office/powerpoint/2010/main" val="18678887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D81D2A19-B38B-4F56-888D-EE8079CCA894}"/>
              </a:ext>
            </a:extLst>
          </p:cNvPr>
          <p:cNvPicPr>
            <a:picLocks noChangeAspect="1"/>
          </p:cNvPicPr>
          <p:nvPr/>
        </p:nvPicPr>
        <p:blipFill rotWithShape="1">
          <a:blip r:embed="rId2">
            <a:alphaModFix/>
          </a:blip>
          <a:srcRect l="10491" r="19582"/>
          <a:stretch/>
        </p:blipFill>
        <p:spPr>
          <a:xfrm>
            <a:off x="5797543" y="10"/>
            <a:ext cx="6394152" cy="6857990"/>
          </a:xfrm>
          <a:prstGeom prst="rect">
            <a:avLst/>
          </a:prstGeom>
        </p:spPr>
      </p:pic>
      <p:sp>
        <p:nvSpPr>
          <p:cNvPr id="2" name="Title 1">
            <a:extLst>
              <a:ext uri="{FF2B5EF4-FFF2-40B4-BE49-F238E27FC236}">
                <a16:creationId xmlns:a16="http://schemas.microsoft.com/office/drawing/2014/main" xmlns="" id="{64B9E002-A02F-44D3-B878-FC4631864EAD}"/>
              </a:ext>
            </a:extLst>
          </p:cNvPr>
          <p:cNvSpPr>
            <a:spLocks noGrp="1"/>
          </p:cNvSpPr>
          <p:nvPr>
            <p:ph type="title"/>
          </p:nvPr>
        </p:nvSpPr>
        <p:spPr>
          <a:xfrm>
            <a:off x="496953" y="242627"/>
            <a:ext cx="5314313" cy="1311664"/>
          </a:xfrm>
        </p:spPr>
        <p:txBody>
          <a:bodyPr>
            <a:normAutofit/>
          </a:bodyPr>
          <a:lstStyle/>
          <a:p>
            <a:r>
              <a:rPr lang="en-US" sz="3600" b="1" dirty="0">
                <a:solidFill>
                  <a:srgbClr val="000000"/>
                </a:solidFill>
                <a:latin typeface="Arial" panose="020B0604020202020204" pitchFamily="34" charset="0"/>
                <a:cs typeface="Arial" panose="020B0604020202020204" pitchFamily="34" charset="0"/>
              </a:rPr>
              <a:t>Advent Family Prayer</a:t>
            </a:r>
          </a:p>
        </p:txBody>
      </p:sp>
      <p:sp>
        <p:nvSpPr>
          <p:cNvPr id="3" name="Content Placeholder 2">
            <a:extLst>
              <a:ext uri="{FF2B5EF4-FFF2-40B4-BE49-F238E27FC236}">
                <a16:creationId xmlns:a16="http://schemas.microsoft.com/office/drawing/2014/main" xmlns="" id="{DE9DEEC2-3D40-4667-AE0C-85E1AA4D53B8}"/>
              </a:ext>
            </a:extLst>
          </p:cNvPr>
          <p:cNvSpPr>
            <a:spLocks noGrp="1"/>
          </p:cNvSpPr>
          <p:nvPr>
            <p:ph idx="1"/>
          </p:nvPr>
        </p:nvSpPr>
        <p:spPr>
          <a:xfrm>
            <a:off x="505529" y="1554291"/>
            <a:ext cx="5305738" cy="5288804"/>
          </a:xfrm>
        </p:spPr>
        <p:txBody>
          <a:bodyPr anchor="ctr">
            <a:normAutofit/>
          </a:bodyPr>
          <a:lstStyle/>
          <a:p>
            <a:pPr marL="0" indent="0">
              <a:buNone/>
            </a:pPr>
            <a:r>
              <a:rPr lang="en-US" sz="2600" b="1" i="1" dirty="0">
                <a:solidFill>
                  <a:srgbClr val="000000"/>
                </a:solidFill>
                <a:latin typeface="Arial" panose="020B0604020202020204" pitchFamily="34" charset="0"/>
                <a:cs typeface="Arial" panose="020B0604020202020204" pitchFamily="34" charset="0"/>
              </a:rPr>
              <a:t>God of Love,</a:t>
            </a:r>
          </a:p>
          <a:p>
            <a:pPr marL="0" indent="0">
              <a:buNone/>
            </a:pPr>
            <a:r>
              <a:rPr lang="en-US" sz="2600" b="1" i="1" dirty="0">
                <a:solidFill>
                  <a:srgbClr val="000000"/>
                </a:solidFill>
                <a:latin typeface="Arial" panose="020B0604020202020204" pitchFamily="34" charset="0"/>
                <a:cs typeface="Arial" panose="020B0604020202020204" pitchFamily="34" charset="0"/>
              </a:rPr>
              <a:t>Your son, Jesus, is your greatest gift to us.</a:t>
            </a:r>
          </a:p>
          <a:p>
            <a:pPr marL="0" indent="0">
              <a:buNone/>
            </a:pPr>
            <a:r>
              <a:rPr lang="en-US" sz="2600" b="1" i="1" dirty="0">
                <a:solidFill>
                  <a:srgbClr val="000000"/>
                </a:solidFill>
                <a:latin typeface="Arial" panose="020B0604020202020204" pitchFamily="34" charset="0"/>
                <a:cs typeface="Arial" panose="020B0604020202020204" pitchFamily="34" charset="0"/>
              </a:rPr>
              <a:t>He is a sign of your love.</a:t>
            </a:r>
          </a:p>
          <a:p>
            <a:pPr marL="0" indent="0">
              <a:buNone/>
            </a:pPr>
            <a:r>
              <a:rPr lang="en-US" sz="2600" b="1" i="1" dirty="0">
                <a:solidFill>
                  <a:srgbClr val="000000"/>
                </a:solidFill>
                <a:latin typeface="Arial" panose="020B0604020202020204" pitchFamily="34" charset="0"/>
                <a:cs typeface="Arial" panose="020B0604020202020204" pitchFamily="34" charset="0"/>
              </a:rPr>
              <a:t>Help us walk in that love during the weeks of Advent,</a:t>
            </a:r>
          </a:p>
          <a:p>
            <a:pPr marL="0" indent="0">
              <a:buNone/>
            </a:pPr>
            <a:r>
              <a:rPr lang="en-US" sz="2600" b="1" i="1" dirty="0">
                <a:solidFill>
                  <a:srgbClr val="000000"/>
                </a:solidFill>
                <a:latin typeface="Arial" panose="020B0604020202020204" pitchFamily="34" charset="0"/>
                <a:cs typeface="Arial" panose="020B0604020202020204" pitchFamily="34" charset="0"/>
              </a:rPr>
              <a:t>As we wait and prepare for his coming.</a:t>
            </a:r>
          </a:p>
          <a:p>
            <a:pPr marL="0" indent="0">
              <a:buNone/>
            </a:pPr>
            <a:r>
              <a:rPr lang="en-US" sz="2600" b="1" i="1" dirty="0">
                <a:solidFill>
                  <a:srgbClr val="000000"/>
                </a:solidFill>
                <a:latin typeface="Arial" panose="020B0604020202020204" pitchFamily="34" charset="0"/>
                <a:cs typeface="Arial" panose="020B0604020202020204" pitchFamily="34" charset="0"/>
              </a:rPr>
              <a:t>We pray in the name of Jesus, our Savior.</a:t>
            </a:r>
          </a:p>
          <a:p>
            <a:pPr marL="0" indent="0">
              <a:buNone/>
            </a:pPr>
            <a:r>
              <a:rPr lang="en-US" sz="2600" b="1" i="1" dirty="0">
                <a:solidFill>
                  <a:srgbClr val="000000"/>
                </a:solidFill>
                <a:latin typeface="Arial" panose="020B0604020202020204" pitchFamily="34" charset="0"/>
                <a:cs typeface="Arial" panose="020B0604020202020204" pitchFamily="34" charset="0"/>
              </a:rPr>
              <a:t>Amen.</a:t>
            </a:r>
          </a:p>
          <a:p>
            <a:pPr marL="0" indent="0">
              <a:buNone/>
            </a:pPr>
            <a:endParaRPr lang="en-US" sz="1900" dirty="0">
              <a:solidFill>
                <a:srgbClr val="000000"/>
              </a:solidFill>
            </a:endParaRPr>
          </a:p>
        </p:txBody>
      </p:sp>
    </p:spTree>
    <p:extLst>
      <p:ext uri="{BB962C8B-B14F-4D97-AF65-F5344CB8AC3E}">
        <p14:creationId xmlns:p14="http://schemas.microsoft.com/office/powerpoint/2010/main" val="8882771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8817BF2-133C-4FC1-ACE6-86C71ADB8AB4}"/>
              </a:ext>
            </a:extLst>
          </p:cNvPr>
          <p:cNvSpPr>
            <a:spLocks noGrp="1"/>
          </p:cNvSpPr>
          <p:nvPr>
            <p:ph type="title"/>
          </p:nvPr>
        </p:nvSpPr>
        <p:spPr/>
        <p:txBody>
          <a:bodyPr/>
          <a:lstStyle/>
          <a:p>
            <a:pPr algn="ctr"/>
            <a:r>
              <a:rPr lang="en-US" b="1" dirty="0">
                <a:latin typeface="Arial" panose="020B0604020202020204" pitchFamily="34" charset="0"/>
                <a:cs typeface="Arial" panose="020B0604020202020204" pitchFamily="34" charset="0"/>
              </a:rPr>
              <a:t>Exit Slip</a:t>
            </a:r>
            <a:r>
              <a:rPr lang="en-US" dirty="0"/>
              <a:t>	</a:t>
            </a:r>
          </a:p>
        </p:txBody>
      </p:sp>
      <p:sp>
        <p:nvSpPr>
          <p:cNvPr id="3" name="Content Placeholder 2">
            <a:extLst>
              <a:ext uri="{FF2B5EF4-FFF2-40B4-BE49-F238E27FC236}">
                <a16:creationId xmlns:a16="http://schemas.microsoft.com/office/drawing/2014/main" xmlns="" id="{F7524718-E0CD-4846-B4CF-98D0B12406B4}"/>
              </a:ext>
            </a:extLst>
          </p:cNvPr>
          <p:cNvSpPr>
            <a:spLocks noGrp="1"/>
          </p:cNvSpPr>
          <p:nvPr>
            <p:ph idx="1"/>
          </p:nvPr>
        </p:nvSpPr>
        <p:spPr/>
        <p:txBody>
          <a:bodyPr>
            <a:normAutofit fontScale="92500" lnSpcReduction="20000"/>
          </a:bodyPr>
          <a:lstStyle/>
          <a:p>
            <a:pPr marL="0" indent="0" algn="ctr">
              <a:buNone/>
            </a:pPr>
            <a:endParaRPr lang="en-US" sz="4000" dirty="0"/>
          </a:p>
          <a:p>
            <a:pPr marL="0" indent="0" algn="ctr">
              <a:buNone/>
            </a:pPr>
            <a:endParaRPr lang="en-US" sz="4000" dirty="0"/>
          </a:p>
          <a:p>
            <a:pPr marL="0" indent="0" algn="ctr">
              <a:buNone/>
            </a:pPr>
            <a:r>
              <a:rPr lang="en-US" sz="7200" i="1" dirty="0">
                <a:latin typeface="Arial" panose="020B0604020202020204" pitchFamily="34" charset="0"/>
                <a:cs typeface="Arial" panose="020B0604020202020204" pitchFamily="34" charset="0"/>
              </a:rPr>
              <a:t>How do we get to know and love Jesus?</a:t>
            </a:r>
          </a:p>
          <a:p>
            <a:pPr marL="0" indent="0" algn="ctr">
              <a:buNone/>
            </a:pPr>
            <a:endParaRPr lang="en-US" sz="4000" i="1" dirty="0"/>
          </a:p>
          <a:p>
            <a:pPr marL="0" indent="0" algn="ctr">
              <a:buNone/>
            </a:pPr>
            <a:endParaRPr lang="en-US" sz="4000" i="1" dirty="0"/>
          </a:p>
          <a:p>
            <a:pPr marL="0" indent="0" algn="ctr">
              <a:buNone/>
            </a:pPr>
            <a:r>
              <a:rPr lang="en-US" sz="2000" dirty="0">
                <a:latin typeface="Arial" panose="020B0604020202020204" pitchFamily="34" charset="0"/>
                <a:cs typeface="Arial" panose="020B0604020202020204" pitchFamily="34" charset="0"/>
              </a:rPr>
              <a:t>(Please write your answer on the front and your name on the back)</a:t>
            </a:r>
          </a:p>
        </p:txBody>
      </p:sp>
    </p:spTree>
    <p:extLst>
      <p:ext uri="{BB962C8B-B14F-4D97-AF65-F5344CB8AC3E}">
        <p14:creationId xmlns:p14="http://schemas.microsoft.com/office/powerpoint/2010/main" val="36040030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7FEBCEA9-5896-42E9-95E1-4E46EFE5787F}"/>
              </a:ext>
            </a:extLst>
          </p:cNvPr>
          <p:cNvPicPr>
            <a:picLocks noChangeAspect="1"/>
          </p:cNvPicPr>
          <p:nvPr/>
        </p:nvPicPr>
        <p:blipFill rotWithShape="1">
          <a:blip r:embed="rId2"/>
          <a:srcRect t="5524" r="-1" b="8137"/>
          <a:stretch/>
        </p:blipFill>
        <p:spPr>
          <a:xfrm>
            <a:off x="838200" y="-3810"/>
            <a:ext cx="9928860" cy="6858001"/>
          </a:xfrm>
          <a:prstGeom prst="rect">
            <a:avLst/>
          </a:prstGeom>
        </p:spPr>
      </p:pic>
      <p:pic>
        <p:nvPicPr>
          <p:cNvPr id="9" name="Picture 8">
            <a:extLst>
              <a:ext uri="{FF2B5EF4-FFF2-40B4-BE49-F238E27FC236}">
                <a16:creationId xmlns:a16="http://schemas.microsoft.com/office/drawing/2014/main" xmlns="" id="{CB607B98-7700-4DC9-8BE8-A876255F9C52}"/>
              </a:ext>
              <a:ext uri="{C183D7F6-B498-43B3-948B-1728B52AA6E4}">
                <adec:decorative xmlns:adec="http://schemas.microsoft.com/office/drawing/2017/decorative" xmlns=""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xmlns=""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2342992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3AD0DBD1-8E0F-432C-9549-49C6A8C54BE1}"/>
              </a:ext>
            </a:extLst>
          </p:cNvPr>
          <p:cNvSpPr>
            <a:spLocks noGrp="1"/>
          </p:cNvSpPr>
          <p:nvPr>
            <p:ph idx="1"/>
          </p:nvPr>
        </p:nvSpPr>
        <p:spPr>
          <a:xfrm>
            <a:off x="0" y="0"/>
            <a:ext cx="12192000" cy="6858000"/>
          </a:xfrm>
        </p:spPr>
        <p:txBody>
          <a:bodyPr>
            <a:noAutofit/>
          </a:bodyPr>
          <a:lstStyle/>
          <a:p>
            <a:pPr marL="0" indent="0">
              <a:buNone/>
            </a:pPr>
            <a:r>
              <a:rPr lang="en-US" sz="2000" b="1" dirty="0">
                <a:latin typeface="Arial" panose="020B0604020202020204" pitchFamily="34" charset="0"/>
                <a:cs typeface="Arial" panose="020B0604020202020204" pitchFamily="34" charset="0"/>
              </a:rPr>
              <a:t>The Angelus</a:t>
            </a:r>
          </a:p>
          <a:p>
            <a:pPr marL="0" indent="0">
              <a:buNone/>
            </a:pPr>
            <a:endParaRPr lang="en-US" sz="2000" b="1" dirty="0">
              <a:latin typeface="Arial" panose="020B0604020202020204" pitchFamily="34" charset="0"/>
              <a:cs typeface="Arial" panose="020B0604020202020204" pitchFamily="34" charset="0"/>
            </a:endParaRPr>
          </a:p>
          <a:p>
            <a:pPr marL="0" indent="0">
              <a:buNone/>
            </a:pPr>
            <a:r>
              <a:rPr lang="en-US" sz="2000" b="1" dirty="0">
                <a:latin typeface="Arial" panose="020B0604020202020204" pitchFamily="34" charset="0"/>
                <a:cs typeface="Arial" panose="020B0604020202020204" pitchFamily="34" charset="0"/>
              </a:rPr>
              <a:t>V. </a:t>
            </a:r>
            <a:r>
              <a:rPr lang="en-US" sz="2000" dirty="0">
                <a:latin typeface="Arial" panose="020B0604020202020204" pitchFamily="34" charset="0"/>
                <a:cs typeface="Arial" panose="020B0604020202020204" pitchFamily="34" charset="0"/>
              </a:rPr>
              <a:t>The Angel of the Lord declared unto Mary</a:t>
            </a:r>
          </a:p>
          <a:p>
            <a:pPr marL="0" indent="0">
              <a:buNone/>
            </a:pPr>
            <a:r>
              <a:rPr lang="en-US" sz="2000" b="1" dirty="0">
                <a:latin typeface="Arial" panose="020B0604020202020204" pitchFamily="34" charset="0"/>
                <a:cs typeface="Arial" panose="020B0604020202020204" pitchFamily="34" charset="0"/>
              </a:rPr>
              <a:t>R. </a:t>
            </a:r>
            <a:r>
              <a:rPr lang="en-US" sz="2000" b="1" i="1" dirty="0">
                <a:latin typeface="Arial" panose="020B0604020202020204" pitchFamily="34" charset="0"/>
                <a:cs typeface="Arial" panose="020B0604020202020204" pitchFamily="34" charset="0"/>
              </a:rPr>
              <a:t>And she conceived of the Holy Spirit</a:t>
            </a:r>
          </a:p>
          <a:p>
            <a:pPr marL="0" indent="0">
              <a:buNone/>
            </a:pPr>
            <a:r>
              <a:rPr lang="en-US" sz="2000" b="1" i="1" dirty="0">
                <a:latin typeface="Arial" panose="020B0604020202020204" pitchFamily="34" charset="0"/>
                <a:cs typeface="Arial" panose="020B0604020202020204" pitchFamily="34" charset="0"/>
              </a:rPr>
              <a:t>	Hail Mary…</a:t>
            </a:r>
          </a:p>
          <a:p>
            <a:pPr marL="0" indent="0">
              <a:buNone/>
            </a:pPr>
            <a:r>
              <a:rPr lang="en-US" sz="2000" b="1" dirty="0">
                <a:latin typeface="Arial" panose="020B0604020202020204" pitchFamily="34" charset="0"/>
                <a:cs typeface="Arial" panose="020B0604020202020204" pitchFamily="34" charset="0"/>
              </a:rPr>
              <a:t>V. </a:t>
            </a:r>
            <a:r>
              <a:rPr lang="en-US" sz="2000" dirty="0">
                <a:latin typeface="Arial" panose="020B0604020202020204" pitchFamily="34" charset="0"/>
                <a:cs typeface="Arial" panose="020B0604020202020204" pitchFamily="34" charset="0"/>
              </a:rPr>
              <a:t>Behold the handmaid of the Lord</a:t>
            </a:r>
          </a:p>
          <a:p>
            <a:pPr marL="0" indent="0">
              <a:buNone/>
            </a:pPr>
            <a:r>
              <a:rPr lang="en-US" sz="2000" b="1" dirty="0">
                <a:latin typeface="Arial" panose="020B0604020202020204" pitchFamily="34" charset="0"/>
                <a:cs typeface="Arial" panose="020B0604020202020204" pitchFamily="34" charset="0"/>
              </a:rPr>
              <a:t>R. </a:t>
            </a:r>
            <a:r>
              <a:rPr lang="en-US" sz="2000" b="1" i="1" dirty="0">
                <a:latin typeface="Arial" panose="020B0604020202020204" pitchFamily="34" charset="0"/>
                <a:cs typeface="Arial" panose="020B0604020202020204" pitchFamily="34" charset="0"/>
              </a:rPr>
              <a:t>Be it done to me according to thy word</a:t>
            </a:r>
          </a:p>
          <a:p>
            <a:pPr marL="0" indent="0">
              <a:buNone/>
            </a:pPr>
            <a:r>
              <a:rPr lang="en-US" sz="2000" b="1" i="1" dirty="0">
                <a:latin typeface="Arial" panose="020B0604020202020204" pitchFamily="34" charset="0"/>
                <a:cs typeface="Arial" panose="020B0604020202020204" pitchFamily="34" charset="0"/>
              </a:rPr>
              <a:t>	Hail Mary…</a:t>
            </a:r>
          </a:p>
          <a:p>
            <a:pPr marL="0" indent="0">
              <a:buNone/>
            </a:pPr>
            <a:r>
              <a:rPr lang="en-US" sz="2000" b="1" dirty="0">
                <a:latin typeface="Arial" panose="020B0604020202020204" pitchFamily="34" charset="0"/>
                <a:cs typeface="Arial" panose="020B0604020202020204" pitchFamily="34" charset="0"/>
              </a:rPr>
              <a:t>V. </a:t>
            </a:r>
            <a:r>
              <a:rPr lang="en-US" sz="2000" dirty="0">
                <a:latin typeface="Arial" panose="020B0604020202020204" pitchFamily="34" charset="0"/>
                <a:cs typeface="Arial" panose="020B0604020202020204" pitchFamily="34" charset="0"/>
              </a:rPr>
              <a:t>And the Word was made Flesh</a:t>
            </a:r>
          </a:p>
          <a:p>
            <a:pPr marL="0" indent="0">
              <a:buNone/>
            </a:pPr>
            <a:r>
              <a:rPr lang="en-US" sz="2000" b="1" dirty="0">
                <a:latin typeface="Arial" panose="020B0604020202020204" pitchFamily="34" charset="0"/>
                <a:cs typeface="Arial" panose="020B0604020202020204" pitchFamily="34" charset="0"/>
              </a:rPr>
              <a:t>R. </a:t>
            </a:r>
            <a:r>
              <a:rPr lang="en-US" sz="2000" b="1" i="1" dirty="0">
                <a:latin typeface="Arial" panose="020B0604020202020204" pitchFamily="34" charset="0"/>
                <a:cs typeface="Arial" panose="020B0604020202020204" pitchFamily="34" charset="0"/>
              </a:rPr>
              <a:t>And dwelt among us</a:t>
            </a:r>
          </a:p>
          <a:p>
            <a:pPr marL="0" indent="0">
              <a:buNone/>
            </a:pPr>
            <a:r>
              <a:rPr lang="en-US" sz="2000" b="1" dirty="0">
                <a:latin typeface="Arial" panose="020B0604020202020204" pitchFamily="34" charset="0"/>
                <a:cs typeface="Arial" panose="020B0604020202020204" pitchFamily="34" charset="0"/>
              </a:rPr>
              <a:t>	</a:t>
            </a:r>
            <a:r>
              <a:rPr lang="en-US" sz="2000" b="1" i="1" dirty="0">
                <a:latin typeface="Arial" panose="020B0604020202020204" pitchFamily="34" charset="0"/>
                <a:cs typeface="Arial" panose="020B0604020202020204" pitchFamily="34" charset="0"/>
              </a:rPr>
              <a:t>Hail Mary…</a:t>
            </a:r>
          </a:p>
          <a:p>
            <a:pPr marL="0" indent="0">
              <a:buNone/>
            </a:pPr>
            <a:r>
              <a:rPr lang="en-US" sz="2000" b="1" dirty="0">
                <a:latin typeface="Arial" panose="020B0604020202020204" pitchFamily="34" charset="0"/>
                <a:cs typeface="Arial" panose="020B0604020202020204" pitchFamily="34" charset="0"/>
              </a:rPr>
              <a:t>V. </a:t>
            </a:r>
            <a:r>
              <a:rPr lang="en-US" sz="2000" dirty="0">
                <a:latin typeface="Arial" panose="020B0604020202020204" pitchFamily="34" charset="0"/>
                <a:cs typeface="Arial" panose="020B0604020202020204" pitchFamily="34" charset="0"/>
              </a:rPr>
              <a:t>Pray for us, O holy Mother of God</a:t>
            </a:r>
          </a:p>
          <a:p>
            <a:pPr marL="0" indent="0">
              <a:buNone/>
            </a:pPr>
            <a:r>
              <a:rPr lang="en-US" sz="2000" b="1" dirty="0">
                <a:latin typeface="Arial" panose="020B0604020202020204" pitchFamily="34" charset="0"/>
                <a:cs typeface="Arial" panose="020B0604020202020204" pitchFamily="34" charset="0"/>
              </a:rPr>
              <a:t>R. </a:t>
            </a:r>
            <a:r>
              <a:rPr lang="en-US" sz="2000" b="1" i="1" dirty="0">
                <a:latin typeface="Arial" panose="020B0604020202020204" pitchFamily="34" charset="0"/>
                <a:cs typeface="Arial" panose="020B0604020202020204" pitchFamily="34" charset="0"/>
              </a:rPr>
              <a:t>That we may be made worthy of the promises of Christ</a:t>
            </a:r>
          </a:p>
          <a:p>
            <a:pPr marL="0" indent="0">
              <a:buNone/>
            </a:pPr>
            <a:r>
              <a:rPr lang="en-US" sz="2000" dirty="0">
                <a:latin typeface="Arial" panose="020B0604020202020204" pitchFamily="34" charset="0"/>
                <a:cs typeface="Arial" panose="020B0604020202020204" pitchFamily="34" charset="0"/>
              </a:rPr>
              <a:t>Let us pray:</a:t>
            </a:r>
          </a:p>
          <a:p>
            <a:pPr marL="0" indent="0">
              <a:buNone/>
            </a:pPr>
            <a:r>
              <a:rPr lang="en-US" sz="2000" dirty="0">
                <a:latin typeface="Arial" panose="020B0604020202020204" pitchFamily="34" charset="0"/>
                <a:cs typeface="Arial" panose="020B0604020202020204" pitchFamily="34" charset="0"/>
              </a:rPr>
              <a:t>Pour forth, we beseech Thee, O Lord, Thy grace into our hearts, that we to whom the Incarnation of Christ Thy Son was made known by the message of an angel, may by His Passion and Cross be brought to the glory of His Resurrection. Through the same Christ Our Lord. </a:t>
            </a:r>
          </a:p>
          <a:p>
            <a:pPr marL="0" indent="0">
              <a:buNone/>
            </a:pPr>
            <a:r>
              <a:rPr lang="en-US" sz="2000" dirty="0">
                <a:latin typeface="Arial" panose="020B0604020202020204" pitchFamily="34" charset="0"/>
                <a:cs typeface="Arial" panose="020B0604020202020204" pitchFamily="34" charset="0"/>
              </a:rPr>
              <a:t>Amen.</a:t>
            </a:r>
          </a:p>
        </p:txBody>
      </p:sp>
    </p:spTree>
    <p:extLst>
      <p:ext uri="{BB962C8B-B14F-4D97-AF65-F5344CB8AC3E}">
        <p14:creationId xmlns:p14="http://schemas.microsoft.com/office/powerpoint/2010/main" val="11429536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TotalTime>
  <Words>249</Words>
  <Application>Microsoft Office PowerPoint</Application>
  <PresentationFormat>Widescreen</PresentationFormat>
  <Paragraphs>51</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Calibri</vt:lpstr>
      <vt:lpstr>Calibri Light</vt:lpstr>
      <vt:lpstr>Gadugi</vt:lpstr>
      <vt:lpstr>Ink Free</vt:lpstr>
      <vt:lpstr>Office Theme</vt:lpstr>
      <vt:lpstr>PowerPoint Presentation</vt:lpstr>
      <vt:lpstr>Opening Prayer</vt:lpstr>
      <vt:lpstr>Opening Prayer</vt:lpstr>
      <vt:lpstr>Advent Family Prayer</vt:lpstr>
      <vt:lpstr>Exit Slip </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Ashley Hinojosa</dc:creator>
  <cp:lastModifiedBy>Megan Lass</cp:lastModifiedBy>
  <cp:revision>4</cp:revision>
  <dcterms:created xsi:type="dcterms:W3CDTF">2019-12-05T22:58:48Z</dcterms:created>
  <dcterms:modified xsi:type="dcterms:W3CDTF">2019-12-06T02:03:20Z</dcterms:modified>
</cp:coreProperties>
</file>