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0" r:id="rId5"/>
    <p:sldId id="263" r:id="rId6"/>
    <p:sldId id="257" r:id="rId7"/>
    <p:sldId id="259" r:id="rId8"/>
    <p:sldId id="258" r:id="rId9"/>
    <p:sldId id="264" r:id="rId1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5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3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7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9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5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F6E5-354B-46F6-92D0-1DF4EB46C25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D0A5-D950-49E1-902D-2E0813CF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80EA-C2D0-984E-4A9F-60827DC01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43151"/>
            <a:ext cx="7772400" cy="1771698"/>
          </a:xfrm>
        </p:spPr>
        <p:txBody>
          <a:bodyPr/>
          <a:lstStyle/>
          <a:p>
            <a:r>
              <a:rPr lang="es-ES" dirty="0"/>
              <a:t>Imprime tu certificado después del taller.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7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5BCD-3CA7-8123-B055-D46EA47F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Inicie sesión en su cuenta de </a:t>
            </a:r>
            <a:r>
              <a:rPr lang="es-ES" b="1" dirty="0"/>
              <a:t>Cafarnaúm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9C0531-1530-3816-1E00-F6BB8C492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1" b="1218"/>
          <a:stretch/>
        </p:blipFill>
        <p:spPr>
          <a:xfrm>
            <a:off x="3032126" y="1853967"/>
            <a:ext cx="3079747" cy="4269996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3129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519C-28AB-30D4-487C-8F065ADC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en el </a:t>
            </a:r>
            <a:r>
              <a:rPr lang="es-ES" b="1" dirty="0"/>
              <a:t>menú de navegación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53749C-0107-B014-BE28-A4A767E51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618" b="74188"/>
          <a:stretch/>
        </p:blipFill>
        <p:spPr>
          <a:xfrm>
            <a:off x="2982548" y="2264616"/>
            <a:ext cx="3178904" cy="385701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B24ACE-850E-B7D2-2477-0136EF65D275}"/>
              </a:ext>
            </a:extLst>
          </p:cNvPr>
          <p:cNvSpPr/>
          <p:nvPr/>
        </p:nvSpPr>
        <p:spPr>
          <a:xfrm>
            <a:off x="5159229" y="3909997"/>
            <a:ext cx="503339" cy="442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5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88FE-D37A-67B8-A6A1-95ACD7BB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Seleccionar </a:t>
            </a:r>
            <a:r>
              <a:rPr lang="en-US" b="1" dirty="0"/>
              <a:t>Registro de usuario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C1F12E-5EA2-FEC9-3566-994E1C100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515" t="25812" b="29424"/>
          <a:stretch/>
        </p:blipFill>
        <p:spPr>
          <a:xfrm>
            <a:off x="3145872" y="1763785"/>
            <a:ext cx="2650657" cy="41953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751F09-99A5-EDD1-A3AD-D00F5E814AF8}"/>
              </a:ext>
            </a:extLst>
          </p:cNvPr>
          <p:cNvSpPr/>
          <p:nvPr/>
        </p:nvSpPr>
        <p:spPr>
          <a:xfrm>
            <a:off x="3145872" y="2919369"/>
            <a:ext cx="2650657" cy="343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6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8EBC9C-E125-4BCE-B1CF-70C3A346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8F3E3-C896-593D-C6AE-42A582F8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Ir</a:t>
            </a:r>
            <a:r>
              <a:rPr lang="en-US" sz="3600" dirty="0"/>
              <a:t> a </a:t>
            </a:r>
            <a:r>
              <a:rPr lang="en-US" sz="3600" b="1" dirty="0" err="1"/>
              <a:t>Expediente</a:t>
            </a:r>
            <a:r>
              <a:rPr lang="en-US" sz="3600" b="1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6E546-C14A-500C-FAA3-D6D463807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87" y="3258467"/>
            <a:ext cx="7013425" cy="563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821D2D-99AA-EA1B-FEA8-8187C6C7A0E4}"/>
              </a:ext>
            </a:extLst>
          </p:cNvPr>
          <p:cNvSpPr/>
          <p:nvPr/>
        </p:nvSpPr>
        <p:spPr>
          <a:xfrm>
            <a:off x="3487864" y="3258467"/>
            <a:ext cx="1423770" cy="563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533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954FF9-2E77-223D-D04A-3EE02307E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37" t="48947" r="7559" b="6654"/>
          <a:stretch/>
        </p:blipFill>
        <p:spPr>
          <a:xfrm>
            <a:off x="813208" y="2210499"/>
            <a:ext cx="7641727" cy="32004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8F3E3-C896-593D-C6AE-42A582F8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Seleccione </a:t>
            </a:r>
            <a:r>
              <a:rPr lang="es-ES" sz="3600" b="1" dirty="0"/>
              <a:t>Completado</a:t>
            </a:r>
            <a:r>
              <a:rPr lang="es-ES" sz="3600" dirty="0"/>
              <a:t> en </a:t>
            </a:r>
            <a:r>
              <a:rPr lang="es-ES" sz="3600" b="1" dirty="0"/>
              <a:t>Filtro por Estado de la capacitación</a:t>
            </a:r>
            <a:endParaRPr lang="en-US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21D2D-99AA-EA1B-FEA8-8187C6C7A0E4}"/>
              </a:ext>
            </a:extLst>
          </p:cNvPr>
          <p:cNvSpPr/>
          <p:nvPr/>
        </p:nvSpPr>
        <p:spPr>
          <a:xfrm>
            <a:off x="892710" y="2413410"/>
            <a:ext cx="1548486" cy="1126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3083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062-C5C9-D97D-F3D6-B6E86582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Seleccione el taller de su elección y seleccione </a:t>
            </a:r>
            <a:r>
              <a:rPr lang="es-ES" b="1" dirty="0"/>
              <a:t>Ver certificado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236A2C-55E7-198F-BD38-BD63C66D2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956" t="44737" r="6558" b="36734"/>
          <a:stretch/>
        </p:blipFill>
        <p:spPr>
          <a:xfrm>
            <a:off x="628650" y="2766219"/>
            <a:ext cx="7746593" cy="13255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F815D4-9605-1D0A-D6E7-06A4CC6E7DF7}"/>
              </a:ext>
            </a:extLst>
          </p:cNvPr>
          <p:cNvSpPr/>
          <p:nvPr/>
        </p:nvSpPr>
        <p:spPr>
          <a:xfrm>
            <a:off x="6747101" y="2845750"/>
            <a:ext cx="1628142" cy="1246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259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26F-682C-0F56-1534-B68C6ACE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Guarde el certificado en su </a:t>
            </a:r>
            <a:r>
              <a:rPr lang="en-US" sz="3200" dirty="0" err="1"/>
              <a:t>computadora</a:t>
            </a:r>
            <a:r>
              <a:rPr lang="en-US" sz="3200" dirty="0"/>
              <a:t> e </a:t>
            </a:r>
            <a:r>
              <a:rPr lang="en-US" sz="3200" dirty="0" err="1"/>
              <a:t>imprímalo</a:t>
            </a:r>
            <a:r>
              <a:rPr lang="en-US" sz="3200" dirty="0"/>
              <a:t> para </a:t>
            </a:r>
            <a:r>
              <a:rPr lang="en-US" sz="3200" dirty="0" err="1"/>
              <a:t>enviarlo</a:t>
            </a:r>
            <a:r>
              <a:rPr lang="en-US" sz="3200" dirty="0"/>
              <a:t> a su párroco o </a:t>
            </a:r>
            <a:r>
              <a:rPr lang="en-US" sz="3200" dirty="0" err="1"/>
              <a:t>líder</a:t>
            </a:r>
            <a:r>
              <a:rPr lang="en-US" sz="3200" dirty="0"/>
              <a:t> </a:t>
            </a:r>
            <a:r>
              <a:rPr lang="en-US" sz="3200" dirty="0" err="1"/>
              <a:t>parroquial</a:t>
            </a:r>
            <a:r>
              <a:rPr lang="en-US" sz="3200" dirty="0"/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41680D-2E57-29BA-54D5-93ADEC142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468" t="5988" r="26427" b="48267"/>
          <a:stretch/>
        </p:blipFill>
        <p:spPr>
          <a:xfrm>
            <a:off x="2077081" y="2497977"/>
            <a:ext cx="4827059" cy="329489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96CFCA-BDDE-5D6B-F624-FD66BE5B019E}"/>
              </a:ext>
            </a:extLst>
          </p:cNvPr>
          <p:cNvSpPr/>
          <p:nvPr/>
        </p:nvSpPr>
        <p:spPr>
          <a:xfrm>
            <a:off x="6097730" y="2497977"/>
            <a:ext cx="806410" cy="463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5754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8E0-D9C2-9EE4-473B-2B2C662A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56" y="2766219"/>
            <a:ext cx="7048689" cy="1325563"/>
          </a:xfrm>
        </p:spPr>
        <p:txBody>
          <a:bodyPr/>
          <a:lstStyle/>
          <a:p>
            <a:pPr algn="ctr"/>
            <a:r>
              <a:rPr lang="es-ES" b="1" dirty="0"/>
              <a:t>¡Felicitaciones por completar su taller!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</TotalTime>
  <Words>73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Imprime tu certificado después del taller.</vt:lpstr>
      <vt:lpstr>Inicie sesión en su cuenta de Cafarnaúm</vt:lpstr>
      <vt:lpstr>Haga clic en el menú de navegación</vt:lpstr>
      <vt:lpstr>Seleccionar Registro de usuario</vt:lpstr>
      <vt:lpstr>Ir a Expediente. </vt:lpstr>
      <vt:lpstr>Seleccione Completado en Filtro por Estado de la capacitación</vt:lpstr>
      <vt:lpstr>Seleccione el taller de su elección y seleccione Ver certificado.</vt:lpstr>
      <vt:lpstr>Guarde el certificado en su computadora e imprímalo para enviarlo a su párroco o líder parroquial.</vt:lpstr>
      <vt:lpstr>¡Felicitaciones por completar su taller!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 Your Certificate</dc:title>
  <dc:creator>Castro, Lilibeth</dc:creator>
  <cp:lastModifiedBy>Castro, Lilibeth</cp:lastModifiedBy>
  <cp:revision>12</cp:revision>
  <cp:lastPrinted>2023-10-05T18:36:53Z</cp:lastPrinted>
  <dcterms:created xsi:type="dcterms:W3CDTF">2023-08-21T15:40:15Z</dcterms:created>
  <dcterms:modified xsi:type="dcterms:W3CDTF">2023-10-05T18:37:51Z</dcterms:modified>
</cp:coreProperties>
</file>